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64" r:id="rId7"/>
    <p:sldId id="258" r:id="rId8"/>
    <p:sldId id="259" r:id="rId9"/>
    <p:sldId id="260" r:id="rId10"/>
    <p:sldId id="261" r:id="rId11"/>
    <p:sldId id="265" r:id="rId12"/>
    <p:sldId id="266" r:id="rId13"/>
    <p:sldId id="267" r:id="rId14"/>
    <p:sldId id="268" r:id="rId15"/>
    <p:sldId id="262" r:id="rId16"/>
    <p:sldId id="26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91B855-A86D-49C6-8408-79968962E6E7}" v="96" dt="2023-07-07T04:38:25.2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06" autoAdjust="0"/>
    <p:restoredTop sz="94660"/>
  </p:normalViewPr>
  <p:slideViewPr>
    <p:cSldViewPr snapToGrid="0">
      <p:cViewPr varScale="1">
        <p:scale>
          <a:sx n="83" d="100"/>
          <a:sy n="83" d="100"/>
        </p:scale>
        <p:origin x="88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A6AA3B-6EF1-49AB-95CA-239519B2CBF2}"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F95E1E55-C21A-44E3-9E48-E7A5BA290885}">
      <dgm:prSet/>
      <dgm:spPr/>
      <dgm:t>
        <a:bodyPr/>
        <a:lstStyle/>
        <a:p>
          <a:pPr algn="just"/>
          <a:r>
            <a:rPr lang="en-US" dirty="0">
              <a:latin typeface="Times New Roman" panose="02020603050405020304" pitchFamily="18" charset="0"/>
              <a:cs typeface="Times New Roman" panose="02020603050405020304" pitchFamily="18" charset="0"/>
            </a:rPr>
            <a:t>We have planned to build real-time lift where each person can go to different floors accordingly.</a:t>
          </a:r>
        </a:p>
      </dgm:t>
    </dgm:pt>
    <dgm:pt modelId="{3393F309-615B-4E47-93DE-45186AC6A841}" type="parTrans" cxnId="{CF8CE9F7-2C91-41B3-BAAE-8AF9EB98A080}">
      <dgm:prSet/>
      <dgm:spPr/>
      <dgm:t>
        <a:bodyPr/>
        <a:lstStyle/>
        <a:p>
          <a:endParaRPr lang="en-US"/>
        </a:p>
      </dgm:t>
    </dgm:pt>
    <dgm:pt modelId="{16C3B069-2E49-4294-93AB-CFB467927A14}" type="sibTrans" cxnId="{CF8CE9F7-2C91-41B3-BAAE-8AF9EB98A080}">
      <dgm:prSet/>
      <dgm:spPr/>
      <dgm:t>
        <a:bodyPr/>
        <a:lstStyle/>
        <a:p>
          <a:endParaRPr lang="en-US"/>
        </a:p>
      </dgm:t>
    </dgm:pt>
    <dgm:pt modelId="{C1101E48-7D4C-41A7-A3BC-9464208FA97D}">
      <dgm:prSet/>
      <dgm:spPr/>
      <dgm:t>
        <a:bodyPr/>
        <a:lstStyle/>
        <a:p>
          <a:pPr algn="just"/>
          <a:r>
            <a:rPr lang="en-US" dirty="0">
              <a:latin typeface="Times New Roman" panose="02020603050405020304" pitchFamily="18" charset="0"/>
              <a:cs typeface="Times New Roman" panose="02020603050405020304" pitchFamily="18" charset="0"/>
            </a:rPr>
            <a:t>Planned to turn on music , fan, light whenever the lift is in operation.</a:t>
          </a:r>
        </a:p>
      </dgm:t>
    </dgm:pt>
    <dgm:pt modelId="{0872CB9D-5C5B-44DB-AA83-17F27D54E944}" type="parTrans" cxnId="{C107E722-CEB3-4B27-B9EB-86E1C80A28A5}">
      <dgm:prSet/>
      <dgm:spPr/>
      <dgm:t>
        <a:bodyPr/>
        <a:lstStyle/>
        <a:p>
          <a:endParaRPr lang="en-US"/>
        </a:p>
      </dgm:t>
    </dgm:pt>
    <dgm:pt modelId="{F6373FD0-5FBB-4BB0-953F-85201D2DA19A}" type="sibTrans" cxnId="{C107E722-CEB3-4B27-B9EB-86E1C80A28A5}">
      <dgm:prSet/>
      <dgm:spPr/>
      <dgm:t>
        <a:bodyPr/>
        <a:lstStyle/>
        <a:p>
          <a:endParaRPr lang="en-US"/>
        </a:p>
      </dgm:t>
    </dgm:pt>
    <dgm:pt modelId="{F1F0769A-D2BA-4F0A-B56A-E25146E8B597}">
      <dgm:prSet/>
      <dgm:spPr/>
      <dgm:t>
        <a:bodyPr/>
        <a:lstStyle/>
        <a:p>
          <a:pPr algn="l"/>
          <a:r>
            <a:rPr lang="en-US" dirty="0">
              <a:latin typeface="Times New Roman" panose="02020603050405020304" pitchFamily="18" charset="0"/>
              <a:cs typeface="Times New Roman" panose="02020603050405020304" pitchFamily="18" charset="0"/>
            </a:rPr>
            <a:t>Whenever power goes off, generator gets on automatically and lands on the next floor.</a:t>
          </a:r>
        </a:p>
      </dgm:t>
    </dgm:pt>
    <dgm:pt modelId="{18685DDF-CFF1-43CC-AFFA-9BD0E2DADF40}" type="parTrans" cxnId="{0ADFE365-4BFF-4C56-BD5A-1C04E2279391}">
      <dgm:prSet/>
      <dgm:spPr/>
      <dgm:t>
        <a:bodyPr/>
        <a:lstStyle/>
        <a:p>
          <a:endParaRPr lang="en-US"/>
        </a:p>
      </dgm:t>
    </dgm:pt>
    <dgm:pt modelId="{2C872E20-C5B4-4EC4-856E-A1068B767910}" type="sibTrans" cxnId="{0ADFE365-4BFF-4C56-BD5A-1C04E2279391}">
      <dgm:prSet/>
      <dgm:spPr/>
      <dgm:t>
        <a:bodyPr/>
        <a:lstStyle/>
        <a:p>
          <a:endParaRPr lang="en-US"/>
        </a:p>
      </dgm:t>
    </dgm:pt>
    <dgm:pt modelId="{43C433D2-119F-4F2D-96B8-3A17528FB27B}" type="pres">
      <dgm:prSet presAssocID="{B7A6AA3B-6EF1-49AB-95CA-239519B2CBF2}" presName="root" presStyleCnt="0">
        <dgm:presLayoutVars>
          <dgm:dir/>
          <dgm:resizeHandles val="exact"/>
        </dgm:presLayoutVars>
      </dgm:prSet>
      <dgm:spPr/>
    </dgm:pt>
    <dgm:pt modelId="{A7CAEF3B-6484-4C52-A6FA-DE9835F8785A}" type="pres">
      <dgm:prSet presAssocID="{F95E1E55-C21A-44E3-9E48-E7A5BA290885}" presName="compNode" presStyleCnt="0"/>
      <dgm:spPr/>
    </dgm:pt>
    <dgm:pt modelId="{9A5958F4-CDA3-48CE-B947-41E3417B222A}" type="pres">
      <dgm:prSet presAssocID="{F95E1E55-C21A-44E3-9E48-E7A5BA29088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dozer"/>
        </a:ext>
      </dgm:extLst>
    </dgm:pt>
    <dgm:pt modelId="{D15EBF22-5051-4757-89D7-384EED843BCC}" type="pres">
      <dgm:prSet presAssocID="{F95E1E55-C21A-44E3-9E48-E7A5BA290885}" presName="spaceRect" presStyleCnt="0"/>
      <dgm:spPr/>
    </dgm:pt>
    <dgm:pt modelId="{7F105786-B8CA-4F2C-A05E-3B7600F164D0}" type="pres">
      <dgm:prSet presAssocID="{F95E1E55-C21A-44E3-9E48-E7A5BA290885}" presName="textRect" presStyleLbl="revTx" presStyleIdx="0" presStyleCnt="3">
        <dgm:presLayoutVars>
          <dgm:chMax val="1"/>
          <dgm:chPref val="1"/>
        </dgm:presLayoutVars>
      </dgm:prSet>
      <dgm:spPr/>
    </dgm:pt>
    <dgm:pt modelId="{F00F2C4D-C359-4768-84EC-D53E643DBCC3}" type="pres">
      <dgm:prSet presAssocID="{16C3B069-2E49-4294-93AB-CFB467927A14}" presName="sibTrans" presStyleCnt="0"/>
      <dgm:spPr/>
    </dgm:pt>
    <dgm:pt modelId="{D54C2DB8-9043-454D-B306-7B251023E8DF}" type="pres">
      <dgm:prSet presAssocID="{C1101E48-7D4C-41A7-A3BC-9464208FA97D}" presName="compNode" presStyleCnt="0"/>
      <dgm:spPr/>
    </dgm:pt>
    <dgm:pt modelId="{3F767132-75E8-4FFE-912E-280E61DE4DC7}" type="pres">
      <dgm:prSet presAssocID="{C1101E48-7D4C-41A7-A3BC-9464208FA97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n"/>
        </a:ext>
      </dgm:extLst>
    </dgm:pt>
    <dgm:pt modelId="{FE497088-A69C-4A5F-990B-7F18DEDFDF12}" type="pres">
      <dgm:prSet presAssocID="{C1101E48-7D4C-41A7-A3BC-9464208FA97D}" presName="spaceRect" presStyleCnt="0"/>
      <dgm:spPr/>
    </dgm:pt>
    <dgm:pt modelId="{F884D59F-95E9-4145-9083-1B4C31240900}" type="pres">
      <dgm:prSet presAssocID="{C1101E48-7D4C-41A7-A3BC-9464208FA97D}" presName="textRect" presStyleLbl="revTx" presStyleIdx="1" presStyleCnt="3">
        <dgm:presLayoutVars>
          <dgm:chMax val="1"/>
          <dgm:chPref val="1"/>
        </dgm:presLayoutVars>
      </dgm:prSet>
      <dgm:spPr/>
    </dgm:pt>
    <dgm:pt modelId="{F13F6DE8-6CBF-45CC-9F10-2AF6E846F197}" type="pres">
      <dgm:prSet presAssocID="{F6373FD0-5FBB-4BB0-953F-85201D2DA19A}" presName="sibTrans" presStyleCnt="0"/>
      <dgm:spPr/>
    </dgm:pt>
    <dgm:pt modelId="{121F2ECF-6258-43D3-AFC5-B7488B90D6B4}" type="pres">
      <dgm:prSet presAssocID="{F1F0769A-D2BA-4F0A-B56A-E25146E8B597}" presName="compNode" presStyleCnt="0"/>
      <dgm:spPr/>
    </dgm:pt>
    <dgm:pt modelId="{31DA364E-B78E-4F22-8C91-CA845722F24E}" type="pres">
      <dgm:prSet presAssocID="{F1F0769A-D2BA-4F0A-B56A-E25146E8B59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lectric Car"/>
        </a:ext>
      </dgm:extLst>
    </dgm:pt>
    <dgm:pt modelId="{D525AB02-8CA5-4855-8793-B223C0B7FFC5}" type="pres">
      <dgm:prSet presAssocID="{F1F0769A-D2BA-4F0A-B56A-E25146E8B597}" presName="spaceRect" presStyleCnt="0"/>
      <dgm:spPr/>
    </dgm:pt>
    <dgm:pt modelId="{207DDCF5-DA45-4AD4-BFBA-3B57D5D0BF13}" type="pres">
      <dgm:prSet presAssocID="{F1F0769A-D2BA-4F0A-B56A-E25146E8B597}" presName="textRect" presStyleLbl="revTx" presStyleIdx="2" presStyleCnt="3">
        <dgm:presLayoutVars>
          <dgm:chMax val="1"/>
          <dgm:chPref val="1"/>
        </dgm:presLayoutVars>
      </dgm:prSet>
      <dgm:spPr/>
    </dgm:pt>
  </dgm:ptLst>
  <dgm:cxnLst>
    <dgm:cxn modelId="{C107E722-CEB3-4B27-B9EB-86E1C80A28A5}" srcId="{B7A6AA3B-6EF1-49AB-95CA-239519B2CBF2}" destId="{C1101E48-7D4C-41A7-A3BC-9464208FA97D}" srcOrd="1" destOrd="0" parTransId="{0872CB9D-5C5B-44DB-AA83-17F27D54E944}" sibTransId="{F6373FD0-5FBB-4BB0-953F-85201D2DA19A}"/>
    <dgm:cxn modelId="{0ADFE365-4BFF-4C56-BD5A-1C04E2279391}" srcId="{B7A6AA3B-6EF1-49AB-95CA-239519B2CBF2}" destId="{F1F0769A-D2BA-4F0A-B56A-E25146E8B597}" srcOrd="2" destOrd="0" parTransId="{18685DDF-CFF1-43CC-AFFA-9BD0E2DADF40}" sibTransId="{2C872E20-C5B4-4EC4-856E-A1068B767910}"/>
    <dgm:cxn modelId="{ADA4506D-F895-4E0F-9E78-028EA12BECA4}" type="presOf" srcId="{F95E1E55-C21A-44E3-9E48-E7A5BA290885}" destId="{7F105786-B8CA-4F2C-A05E-3B7600F164D0}" srcOrd="0" destOrd="0" presId="urn:microsoft.com/office/officeart/2018/2/layout/IconLabelList"/>
    <dgm:cxn modelId="{EE538071-597E-4750-BD6A-02FE7F94B562}" type="presOf" srcId="{F1F0769A-D2BA-4F0A-B56A-E25146E8B597}" destId="{207DDCF5-DA45-4AD4-BFBA-3B57D5D0BF13}" srcOrd="0" destOrd="0" presId="urn:microsoft.com/office/officeart/2018/2/layout/IconLabelList"/>
    <dgm:cxn modelId="{26614A91-1CE2-4188-84E5-2CD29A31B7C3}" type="presOf" srcId="{B7A6AA3B-6EF1-49AB-95CA-239519B2CBF2}" destId="{43C433D2-119F-4F2D-96B8-3A17528FB27B}" srcOrd="0" destOrd="0" presId="urn:microsoft.com/office/officeart/2018/2/layout/IconLabelList"/>
    <dgm:cxn modelId="{04FD04A5-FB7E-4EF0-9760-F41E1E440461}" type="presOf" srcId="{C1101E48-7D4C-41A7-A3BC-9464208FA97D}" destId="{F884D59F-95E9-4145-9083-1B4C31240900}" srcOrd="0" destOrd="0" presId="urn:microsoft.com/office/officeart/2018/2/layout/IconLabelList"/>
    <dgm:cxn modelId="{CF8CE9F7-2C91-41B3-BAAE-8AF9EB98A080}" srcId="{B7A6AA3B-6EF1-49AB-95CA-239519B2CBF2}" destId="{F95E1E55-C21A-44E3-9E48-E7A5BA290885}" srcOrd="0" destOrd="0" parTransId="{3393F309-615B-4E47-93DE-45186AC6A841}" sibTransId="{16C3B069-2E49-4294-93AB-CFB467927A14}"/>
    <dgm:cxn modelId="{C1113411-BE30-40DE-9552-C1B33F944C26}" type="presParOf" srcId="{43C433D2-119F-4F2D-96B8-3A17528FB27B}" destId="{A7CAEF3B-6484-4C52-A6FA-DE9835F8785A}" srcOrd="0" destOrd="0" presId="urn:microsoft.com/office/officeart/2018/2/layout/IconLabelList"/>
    <dgm:cxn modelId="{5A58C106-533F-49EA-A50A-739E8C830B5C}" type="presParOf" srcId="{A7CAEF3B-6484-4C52-A6FA-DE9835F8785A}" destId="{9A5958F4-CDA3-48CE-B947-41E3417B222A}" srcOrd="0" destOrd="0" presId="urn:microsoft.com/office/officeart/2018/2/layout/IconLabelList"/>
    <dgm:cxn modelId="{04722F56-A3B4-4FAD-8571-DBA9A8B62721}" type="presParOf" srcId="{A7CAEF3B-6484-4C52-A6FA-DE9835F8785A}" destId="{D15EBF22-5051-4757-89D7-384EED843BCC}" srcOrd="1" destOrd="0" presId="urn:microsoft.com/office/officeart/2018/2/layout/IconLabelList"/>
    <dgm:cxn modelId="{8CDE2D7B-6AB9-490A-B162-08F6AFA315B5}" type="presParOf" srcId="{A7CAEF3B-6484-4C52-A6FA-DE9835F8785A}" destId="{7F105786-B8CA-4F2C-A05E-3B7600F164D0}" srcOrd="2" destOrd="0" presId="urn:microsoft.com/office/officeart/2018/2/layout/IconLabelList"/>
    <dgm:cxn modelId="{BFDAEFFE-C974-49DB-BA93-B446769C7FD5}" type="presParOf" srcId="{43C433D2-119F-4F2D-96B8-3A17528FB27B}" destId="{F00F2C4D-C359-4768-84EC-D53E643DBCC3}" srcOrd="1" destOrd="0" presId="urn:microsoft.com/office/officeart/2018/2/layout/IconLabelList"/>
    <dgm:cxn modelId="{B5A1757E-C2A7-4F75-A6B8-50FFD2516763}" type="presParOf" srcId="{43C433D2-119F-4F2D-96B8-3A17528FB27B}" destId="{D54C2DB8-9043-454D-B306-7B251023E8DF}" srcOrd="2" destOrd="0" presId="urn:microsoft.com/office/officeart/2018/2/layout/IconLabelList"/>
    <dgm:cxn modelId="{1821CB1F-C07F-442F-AAB1-A89851A52E8A}" type="presParOf" srcId="{D54C2DB8-9043-454D-B306-7B251023E8DF}" destId="{3F767132-75E8-4FFE-912E-280E61DE4DC7}" srcOrd="0" destOrd="0" presId="urn:microsoft.com/office/officeart/2018/2/layout/IconLabelList"/>
    <dgm:cxn modelId="{155734F4-D3C3-4B6C-A2E7-D4C647178A12}" type="presParOf" srcId="{D54C2DB8-9043-454D-B306-7B251023E8DF}" destId="{FE497088-A69C-4A5F-990B-7F18DEDFDF12}" srcOrd="1" destOrd="0" presId="urn:microsoft.com/office/officeart/2018/2/layout/IconLabelList"/>
    <dgm:cxn modelId="{D3FCD1B9-246A-45D5-9408-E7B3A8236E4B}" type="presParOf" srcId="{D54C2DB8-9043-454D-B306-7B251023E8DF}" destId="{F884D59F-95E9-4145-9083-1B4C31240900}" srcOrd="2" destOrd="0" presId="urn:microsoft.com/office/officeart/2018/2/layout/IconLabelList"/>
    <dgm:cxn modelId="{C1767882-897E-4A69-A515-3FABE65479F1}" type="presParOf" srcId="{43C433D2-119F-4F2D-96B8-3A17528FB27B}" destId="{F13F6DE8-6CBF-45CC-9F10-2AF6E846F197}" srcOrd="3" destOrd="0" presId="urn:microsoft.com/office/officeart/2018/2/layout/IconLabelList"/>
    <dgm:cxn modelId="{F3231685-1DFC-4488-92AA-0C5F771651EE}" type="presParOf" srcId="{43C433D2-119F-4F2D-96B8-3A17528FB27B}" destId="{121F2ECF-6258-43D3-AFC5-B7488B90D6B4}" srcOrd="4" destOrd="0" presId="urn:microsoft.com/office/officeart/2018/2/layout/IconLabelList"/>
    <dgm:cxn modelId="{4303CF0E-100A-4421-B2B9-AADF131231BF}" type="presParOf" srcId="{121F2ECF-6258-43D3-AFC5-B7488B90D6B4}" destId="{31DA364E-B78E-4F22-8C91-CA845722F24E}" srcOrd="0" destOrd="0" presId="urn:microsoft.com/office/officeart/2018/2/layout/IconLabelList"/>
    <dgm:cxn modelId="{0BF38CE7-AB76-41C5-9324-602C201AC14A}" type="presParOf" srcId="{121F2ECF-6258-43D3-AFC5-B7488B90D6B4}" destId="{D525AB02-8CA5-4855-8793-B223C0B7FFC5}" srcOrd="1" destOrd="0" presId="urn:microsoft.com/office/officeart/2018/2/layout/IconLabelList"/>
    <dgm:cxn modelId="{E40A07D3-AD44-4574-B894-7D20143C5614}" type="presParOf" srcId="{121F2ECF-6258-43D3-AFC5-B7488B90D6B4}" destId="{207DDCF5-DA45-4AD4-BFBA-3B57D5D0BF1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DA1DC9-D55F-4F1F-AA6D-50038699B3CB}"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674E93AC-A990-467A-B16A-587BBC0A06A1}">
      <dgm:prSet/>
      <dgm:spPr/>
      <dgm:t>
        <a:bodyPr/>
        <a:lstStyle/>
        <a:p>
          <a:r>
            <a:rPr lang="en-US"/>
            <a:t>Validation</a:t>
          </a:r>
        </a:p>
      </dgm:t>
    </dgm:pt>
    <dgm:pt modelId="{A7524803-21C4-434D-838B-7C3DF42B660A}" type="parTrans" cxnId="{5C32CFB3-8974-443F-B823-8DCD85E6823B}">
      <dgm:prSet/>
      <dgm:spPr/>
      <dgm:t>
        <a:bodyPr/>
        <a:lstStyle/>
        <a:p>
          <a:endParaRPr lang="en-US"/>
        </a:p>
      </dgm:t>
    </dgm:pt>
    <dgm:pt modelId="{2BEAF203-0868-40F5-A8E9-F993398F24E3}" type="sibTrans" cxnId="{5C32CFB3-8974-443F-B823-8DCD85E6823B}">
      <dgm:prSet/>
      <dgm:spPr/>
      <dgm:t>
        <a:bodyPr/>
        <a:lstStyle/>
        <a:p>
          <a:endParaRPr lang="en-US"/>
        </a:p>
      </dgm:t>
    </dgm:pt>
    <dgm:pt modelId="{DF1E0627-22D3-479A-9CC1-5158A4A11340}">
      <dgm:prSet/>
      <dgm:spPr/>
      <dgm:t>
        <a:bodyPr/>
        <a:lstStyle/>
        <a:p>
          <a:r>
            <a:rPr lang="en-US" dirty="0"/>
            <a:t>Handled errors</a:t>
          </a:r>
        </a:p>
      </dgm:t>
    </dgm:pt>
    <dgm:pt modelId="{C782C37D-D8AD-4DBB-A3F9-89BE50A3459C}" type="parTrans" cxnId="{C620DA24-AB70-49DE-B776-D173AD82AC24}">
      <dgm:prSet/>
      <dgm:spPr/>
      <dgm:t>
        <a:bodyPr/>
        <a:lstStyle/>
        <a:p>
          <a:endParaRPr lang="en-US"/>
        </a:p>
      </dgm:t>
    </dgm:pt>
    <dgm:pt modelId="{801D4134-8C7F-4A32-8A32-A6125AECF84C}" type="sibTrans" cxnId="{C620DA24-AB70-49DE-B776-D173AD82AC24}">
      <dgm:prSet/>
      <dgm:spPr/>
      <dgm:t>
        <a:bodyPr/>
        <a:lstStyle/>
        <a:p>
          <a:endParaRPr lang="en-US"/>
        </a:p>
      </dgm:t>
    </dgm:pt>
    <dgm:pt modelId="{B8AE1DFC-86C4-4C27-B297-C7B0040159E1}">
      <dgm:prSet/>
      <dgm:spPr/>
      <dgm:t>
        <a:bodyPr/>
        <a:lstStyle/>
        <a:p>
          <a:r>
            <a:rPr lang="en-US"/>
            <a:t>Followed separation of Concerns</a:t>
          </a:r>
        </a:p>
      </dgm:t>
    </dgm:pt>
    <dgm:pt modelId="{7216650D-7867-4880-B9D5-C6A40E0C535E}" type="parTrans" cxnId="{2A51C0F2-4E61-4304-AF0A-F6C002F961D9}">
      <dgm:prSet/>
      <dgm:spPr/>
      <dgm:t>
        <a:bodyPr/>
        <a:lstStyle/>
        <a:p>
          <a:endParaRPr lang="en-US"/>
        </a:p>
      </dgm:t>
    </dgm:pt>
    <dgm:pt modelId="{21942CE9-58B7-44BB-AC7B-F713570AD960}" type="sibTrans" cxnId="{2A51C0F2-4E61-4304-AF0A-F6C002F961D9}">
      <dgm:prSet/>
      <dgm:spPr/>
      <dgm:t>
        <a:bodyPr/>
        <a:lstStyle/>
        <a:p>
          <a:endParaRPr lang="en-US"/>
        </a:p>
      </dgm:t>
    </dgm:pt>
    <dgm:pt modelId="{9DBD1532-C896-42F1-B97D-C8EC3AB5EF87}">
      <dgm:prSet/>
      <dgm:spPr/>
      <dgm:t>
        <a:bodyPr/>
        <a:lstStyle/>
        <a:p>
          <a:r>
            <a:rPr lang="en-US"/>
            <a:t>Reusability of Codes</a:t>
          </a:r>
        </a:p>
      </dgm:t>
    </dgm:pt>
    <dgm:pt modelId="{B11F5404-6BFA-4ADC-AFA8-222FDB841595}" type="parTrans" cxnId="{F1B9D8EF-82A3-45B0-89A7-E87087C2ACE3}">
      <dgm:prSet/>
      <dgm:spPr/>
      <dgm:t>
        <a:bodyPr/>
        <a:lstStyle/>
        <a:p>
          <a:endParaRPr lang="en-US"/>
        </a:p>
      </dgm:t>
    </dgm:pt>
    <dgm:pt modelId="{E4A0CDAC-0AFE-4B07-A26F-635FD7BFB206}" type="sibTrans" cxnId="{F1B9D8EF-82A3-45B0-89A7-E87087C2ACE3}">
      <dgm:prSet/>
      <dgm:spPr/>
      <dgm:t>
        <a:bodyPr/>
        <a:lstStyle/>
        <a:p>
          <a:endParaRPr lang="en-US"/>
        </a:p>
      </dgm:t>
    </dgm:pt>
    <dgm:pt modelId="{E74E0ADD-2410-46EE-8CBA-E0D1A121B670}">
      <dgm:prSet/>
      <dgm:spPr/>
      <dgm:t>
        <a:bodyPr/>
        <a:lstStyle/>
        <a:p>
          <a:r>
            <a:rPr lang="en-US" dirty="0"/>
            <a:t>API Standards</a:t>
          </a:r>
        </a:p>
      </dgm:t>
    </dgm:pt>
    <dgm:pt modelId="{C4620DDF-3E6E-4140-808D-D1D0F618AF11}" type="parTrans" cxnId="{B35C6493-F78E-4468-9A97-0532AC02BAD1}">
      <dgm:prSet/>
      <dgm:spPr/>
      <dgm:t>
        <a:bodyPr/>
        <a:lstStyle/>
        <a:p>
          <a:endParaRPr lang="en-US"/>
        </a:p>
      </dgm:t>
    </dgm:pt>
    <dgm:pt modelId="{97EBCEB8-8F0B-4ADF-83B7-5C3BB757D6FD}" type="sibTrans" cxnId="{B35C6493-F78E-4468-9A97-0532AC02BAD1}">
      <dgm:prSet/>
      <dgm:spPr/>
      <dgm:t>
        <a:bodyPr/>
        <a:lstStyle/>
        <a:p>
          <a:endParaRPr lang="en-US"/>
        </a:p>
      </dgm:t>
    </dgm:pt>
    <dgm:pt modelId="{8CAC0332-3DBB-4A0D-BE69-A9A12C7E3A0A}" type="pres">
      <dgm:prSet presAssocID="{6DDA1DC9-D55F-4F1F-AA6D-50038699B3CB}" presName="outerComposite" presStyleCnt="0">
        <dgm:presLayoutVars>
          <dgm:chMax val="5"/>
          <dgm:dir/>
          <dgm:resizeHandles val="exact"/>
        </dgm:presLayoutVars>
      </dgm:prSet>
      <dgm:spPr/>
    </dgm:pt>
    <dgm:pt modelId="{10D7CCCA-076C-4BE9-AB05-44C08B9D11F3}" type="pres">
      <dgm:prSet presAssocID="{6DDA1DC9-D55F-4F1F-AA6D-50038699B3CB}" presName="dummyMaxCanvas" presStyleCnt="0">
        <dgm:presLayoutVars/>
      </dgm:prSet>
      <dgm:spPr/>
    </dgm:pt>
    <dgm:pt modelId="{DB491856-BB85-468F-84FD-CA6BA440DB6B}" type="pres">
      <dgm:prSet presAssocID="{6DDA1DC9-D55F-4F1F-AA6D-50038699B3CB}" presName="FiveNodes_1" presStyleLbl="node1" presStyleIdx="0" presStyleCnt="5">
        <dgm:presLayoutVars>
          <dgm:bulletEnabled val="1"/>
        </dgm:presLayoutVars>
      </dgm:prSet>
      <dgm:spPr/>
    </dgm:pt>
    <dgm:pt modelId="{28D23A93-C3F5-48A9-91C3-ED4BEF4084D9}" type="pres">
      <dgm:prSet presAssocID="{6DDA1DC9-D55F-4F1F-AA6D-50038699B3CB}" presName="FiveNodes_2" presStyleLbl="node1" presStyleIdx="1" presStyleCnt="5">
        <dgm:presLayoutVars>
          <dgm:bulletEnabled val="1"/>
        </dgm:presLayoutVars>
      </dgm:prSet>
      <dgm:spPr/>
    </dgm:pt>
    <dgm:pt modelId="{061E4DE1-1513-4B4F-9117-A0C0F2BFAD28}" type="pres">
      <dgm:prSet presAssocID="{6DDA1DC9-D55F-4F1F-AA6D-50038699B3CB}" presName="FiveNodes_3" presStyleLbl="node1" presStyleIdx="2" presStyleCnt="5">
        <dgm:presLayoutVars>
          <dgm:bulletEnabled val="1"/>
        </dgm:presLayoutVars>
      </dgm:prSet>
      <dgm:spPr/>
    </dgm:pt>
    <dgm:pt modelId="{3DF1C904-47E0-4952-B083-99A8C48FF9E4}" type="pres">
      <dgm:prSet presAssocID="{6DDA1DC9-D55F-4F1F-AA6D-50038699B3CB}" presName="FiveNodes_4" presStyleLbl="node1" presStyleIdx="3" presStyleCnt="5">
        <dgm:presLayoutVars>
          <dgm:bulletEnabled val="1"/>
        </dgm:presLayoutVars>
      </dgm:prSet>
      <dgm:spPr/>
    </dgm:pt>
    <dgm:pt modelId="{BFB48AE8-5628-4872-AB35-1D8CDB1877CC}" type="pres">
      <dgm:prSet presAssocID="{6DDA1DC9-D55F-4F1F-AA6D-50038699B3CB}" presName="FiveNodes_5" presStyleLbl="node1" presStyleIdx="4" presStyleCnt="5" custLinFactNeighborX="0">
        <dgm:presLayoutVars>
          <dgm:bulletEnabled val="1"/>
        </dgm:presLayoutVars>
      </dgm:prSet>
      <dgm:spPr/>
    </dgm:pt>
    <dgm:pt modelId="{237EDB78-C767-48CA-B394-E773DB6387D7}" type="pres">
      <dgm:prSet presAssocID="{6DDA1DC9-D55F-4F1F-AA6D-50038699B3CB}" presName="FiveConn_1-2" presStyleLbl="fgAccFollowNode1" presStyleIdx="0" presStyleCnt="4">
        <dgm:presLayoutVars>
          <dgm:bulletEnabled val="1"/>
        </dgm:presLayoutVars>
      </dgm:prSet>
      <dgm:spPr/>
    </dgm:pt>
    <dgm:pt modelId="{FE29CAED-9C46-45C4-8F0A-D583EC0EF7F5}" type="pres">
      <dgm:prSet presAssocID="{6DDA1DC9-D55F-4F1F-AA6D-50038699B3CB}" presName="FiveConn_2-3" presStyleLbl="fgAccFollowNode1" presStyleIdx="1" presStyleCnt="4">
        <dgm:presLayoutVars>
          <dgm:bulletEnabled val="1"/>
        </dgm:presLayoutVars>
      </dgm:prSet>
      <dgm:spPr/>
    </dgm:pt>
    <dgm:pt modelId="{5B023978-6CC5-458A-8047-F00D7372CF17}" type="pres">
      <dgm:prSet presAssocID="{6DDA1DC9-D55F-4F1F-AA6D-50038699B3CB}" presName="FiveConn_3-4" presStyleLbl="fgAccFollowNode1" presStyleIdx="2" presStyleCnt="4">
        <dgm:presLayoutVars>
          <dgm:bulletEnabled val="1"/>
        </dgm:presLayoutVars>
      </dgm:prSet>
      <dgm:spPr/>
    </dgm:pt>
    <dgm:pt modelId="{89E4DAD3-FB69-4E06-A304-DEB0091A78B1}" type="pres">
      <dgm:prSet presAssocID="{6DDA1DC9-D55F-4F1F-AA6D-50038699B3CB}" presName="FiveConn_4-5" presStyleLbl="fgAccFollowNode1" presStyleIdx="3" presStyleCnt="4">
        <dgm:presLayoutVars>
          <dgm:bulletEnabled val="1"/>
        </dgm:presLayoutVars>
      </dgm:prSet>
      <dgm:spPr/>
    </dgm:pt>
    <dgm:pt modelId="{F926F4AB-801E-4DF6-A309-999F9AA1BF3C}" type="pres">
      <dgm:prSet presAssocID="{6DDA1DC9-D55F-4F1F-AA6D-50038699B3CB}" presName="FiveNodes_1_text" presStyleLbl="node1" presStyleIdx="4" presStyleCnt="5">
        <dgm:presLayoutVars>
          <dgm:bulletEnabled val="1"/>
        </dgm:presLayoutVars>
      </dgm:prSet>
      <dgm:spPr/>
    </dgm:pt>
    <dgm:pt modelId="{C1D8A23E-ACE7-4B14-BBD8-79CE81F56E6F}" type="pres">
      <dgm:prSet presAssocID="{6DDA1DC9-D55F-4F1F-AA6D-50038699B3CB}" presName="FiveNodes_2_text" presStyleLbl="node1" presStyleIdx="4" presStyleCnt="5">
        <dgm:presLayoutVars>
          <dgm:bulletEnabled val="1"/>
        </dgm:presLayoutVars>
      </dgm:prSet>
      <dgm:spPr/>
    </dgm:pt>
    <dgm:pt modelId="{6947241A-17E9-42CD-A8AA-5C226369E3D9}" type="pres">
      <dgm:prSet presAssocID="{6DDA1DC9-D55F-4F1F-AA6D-50038699B3CB}" presName="FiveNodes_3_text" presStyleLbl="node1" presStyleIdx="4" presStyleCnt="5">
        <dgm:presLayoutVars>
          <dgm:bulletEnabled val="1"/>
        </dgm:presLayoutVars>
      </dgm:prSet>
      <dgm:spPr/>
    </dgm:pt>
    <dgm:pt modelId="{DD7984A4-972F-4EC3-892E-24EC63984894}" type="pres">
      <dgm:prSet presAssocID="{6DDA1DC9-D55F-4F1F-AA6D-50038699B3CB}" presName="FiveNodes_4_text" presStyleLbl="node1" presStyleIdx="4" presStyleCnt="5">
        <dgm:presLayoutVars>
          <dgm:bulletEnabled val="1"/>
        </dgm:presLayoutVars>
      </dgm:prSet>
      <dgm:spPr/>
    </dgm:pt>
    <dgm:pt modelId="{A7513BE0-F651-4797-98E1-CBE155740D11}" type="pres">
      <dgm:prSet presAssocID="{6DDA1DC9-D55F-4F1F-AA6D-50038699B3CB}" presName="FiveNodes_5_text" presStyleLbl="node1" presStyleIdx="4" presStyleCnt="5">
        <dgm:presLayoutVars>
          <dgm:bulletEnabled val="1"/>
        </dgm:presLayoutVars>
      </dgm:prSet>
      <dgm:spPr/>
    </dgm:pt>
  </dgm:ptLst>
  <dgm:cxnLst>
    <dgm:cxn modelId="{20C5CC1A-F719-4BC1-B7FB-D4CCF3EB0BA5}" type="presOf" srcId="{674E93AC-A990-467A-B16A-587BBC0A06A1}" destId="{F926F4AB-801E-4DF6-A309-999F9AA1BF3C}" srcOrd="1" destOrd="0" presId="urn:microsoft.com/office/officeart/2005/8/layout/vProcess5"/>
    <dgm:cxn modelId="{C620DA24-AB70-49DE-B776-D173AD82AC24}" srcId="{6DDA1DC9-D55F-4F1F-AA6D-50038699B3CB}" destId="{DF1E0627-22D3-479A-9CC1-5158A4A11340}" srcOrd="1" destOrd="0" parTransId="{C782C37D-D8AD-4DBB-A3F9-89BE50A3459C}" sibTransId="{801D4134-8C7F-4A32-8A32-A6125AECF84C}"/>
    <dgm:cxn modelId="{1E47B026-8DD8-45EA-888A-C32843CD3347}" type="presOf" srcId="{674E93AC-A990-467A-B16A-587BBC0A06A1}" destId="{DB491856-BB85-468F-84FD-CA6BA440DB6B}" srcOrd="0" destOrd="0" presId="urn:microsoft.com/office/officeart/2005/8/layout/vProcess5"/>
    <dgm:cxn modelId="{1CC5702B-DE9F-4857-87EC-CB958A789EB3}" type="presOf" srcId="{9DBD1532-C896-42F1-B97D-C8EC3AB5EF87}" destId="{DD7984A4-972F-4EC3-892E-24EC63984894}" srcOrd="1" destOrd="0" presId="urn:microsoft.com/office/officeart/2005/8/layout/vProcess5"/>
    <dgm:cxn modelId="{F1AC6D38-A724-4A54-95D6-89FBAD147189}" type="presOf" srcId="{E74E0ADD-2410-46EE-8CBA-E0D1A121B670}" destId="{BFB48AE8-5628-4872-AB35-1D8CDB1877CC}" srcOrd="0" destOrd="0" presId="urn:microsoft.com/office/officeart/2005/8/layout/vProcess5"/>
    <dgm:cxn modelId="{E903403D-B17E-4189-A31F-746C6CA053C6}" type="presOf" srcId="{DF1E0627-22D3-479A-9CC1-5158A4A11340}" destId="{C1D8A23E-ACE7-4B14-BBD8-79CE81F56E6F}" srcOrd="1" destOrd="0" presId="urn:microsoft.com/office/officeart/2005/8/layout/vProcess5"/>
    <dgm:cxn modelId="{3D306D40-FDD8-4B7F-9595-8CE7E733A13E}" type="presOf" srcId="{21942CE9-58B7-44BB-AC7B-F713570AD960}" destId="{5B023978-6CC5-458A-8047-F00D7372CF17}" srcOrd="0" destOrd="0" presId="urn:microsoft.com/office/officeart/2005/8/layout/vProcess5"/>
    <dgm:cxn modelId="{36E0B063-72D9-4492-89F2-A9D7FF995A30}" type="presOf" srcId="{DF1E0627-22D3-479A-9CC1-5158A4A11340}" destId="{28D23A93-C3F5-48A9-91C3-ED4BEF4084D9}" srcOrd="0" destOrd="0" presId="urn:microsoft.com/office/officeart/2005/8/layout/vProcess5"/>
    <dgm:cxn modelId="{CA957F74-D752-4496-BF5F-1E412C584B45}" type="presOf" srcId="{2BEAF203-0868-40F5-A8E9-F993398F24E3}" destId="{237EDB78-C767-48CA-B394-E773DB6387D7}" srcOrd="0" destOrd="0" presId="urn:microsoft.com/office/officeart/2005/8/layout/vProcess5"/>
    <dgm:cxn modelId="{55F6B676-21D4-41FC-8EAC-CEF35DB2B68A}" type="presOf" srcId="{801D4134-8C7F-4A32-8A32-A6125AECF84C}" destId="{FE29CAED-9C46-45C4-8F0A-D583EC0EF7F5}" srcOrd="0" destOrd="0" presId="urn:microsoft.com/office/officeart/2005/8/layout/vProcess5"/>
    <dgm:cxn modelId="{AA488579-1922-4AC9-8DC2-475C549A83CA}" type="presOf" srcId="{6DDA1DC9-D55F-4F1F-AA6D-50038699B3CB}" destId="{8CAC0332-3DBB-4A0D-BE69-A9A12C7E3A0A}" srcOrd="0" destOrd="0" presId="urn:microsoft.com/office/officeart/2005/8/layout/vProcess5"/>
    <dgm:cxn modelId="{B35C6493-F78E-4468-9A97-0532AC02BAD1}" srcId="{6DDA1DC9-D55F-4F1F-AA6D-50038699B3CB}" destId="{E74E0ADD-2410-46EE-8CBA-E0D1A121B670}" srcOrd="4" destOrd="0" parTransId="{C4620DDF-3E6E-4140-808D-D1D0F618AF11}" sibTransId="{97EBCEB8-8F0B-4ADF-83B7-5C3BB757D6FD}"/>
    <dgm:cxn modelId="{35F69E97-28CD-4F88-98B1-1BE2E334E71A}" type="presOf" srcId="{B8AE1DFC-86C4-4C27-B297-C7B0040159E1}" destId="{6947241A-17E9-42CD-A8AA-5C226369E3D9}" srcOrd="1" destOrd="0" presId="urn:microsoft.com/office/officeart/2005/8/layout/vProcess5"/>
    <dgm:cxn modelId="{3199739C-D168-4A86-BDA6-30BD32D1894E}" type="presOf" srcId="{9DBD1532-C896-42F1-B97D-C8EC3AB5EF87}" destId="{3DF1C904-47E0-4952-B083-99A8C48FF9E4}" srcOrd="0" destOrd="0" presId="urn:microsoft.com/office/officeart/2005/8/layout/vProcess5"/>
    <dgm:cxn modelId="{5C32CFB3-8974-443F-B823-8DCD85E6823B}" srcId="{6DDA1DC9-D55F-4F1F-AA6D-50038699B3CB}" destId="{674E93AC-A990-467A-B16A-587BBC0A06A1}" srcOrd="0" destOrd="0" parTransId="{A7524803-21C4-434D-838B-7C3DF42B660A}" sibTransId="{2BEAF203-0868-40F5-A8E9-F993398F24E3}"/>
    <dgm:cxn modelId="{102AA0CB-F4A7-4649-A57B-5C9034672F2E}" type="presOf" srcId="{E4A0CDAC-0AFE-4B07-A26F-635FD7BFB206}" destId="{89E4DAD3-FB69-4E06-A304-DEB0091A78B1}" srcOrd="0" destOrd="0" presId="urn:microsoft.com/office/officeart/2005/8/layout/vProcess5"/>
    <dgm:cxn modelId="{F1B9D8EF-82A3-45B0-89A7-E87087C2ACE3}" srcId="{6DDA1DC9-D55F-4F1F-AA6D-50038699B3CB}" destId="{9DBD1532-C896-42F1-B97D-C8EC3AB5EF87}" srcOrd="3" destOrd="0" parTransId="{B11F5404-6BFA-4ADC-AFA8-222FDB841595}" sibTransId="{E4A0CDAC-0AFE-4B07-A26F-635FD7BFB206}"/>
    <dgm:cxn modelId="{4F9F70F1-3E6A-4B33-9427-87B8B9B5FB04}" type="presOf" srcId="{B8AE1DFC-86C4-4C27-B297-C7B0040159E1}" destId="{061E4DE1-1513-4B4F-9117-A0C0F2BFAD28}" srcOrd="0" destOrd="0" presId="urn:microsoft.com/office/officeart/2005/8/layout/vProcess5"/>
    <dgm:cxn modelId="{2A51C0F2-4E61-4304-AF0A-F6C002F961D9}" srcId="{6DDA1DC9-D55F-4F1F-AA6D-50038699B3CB}" destId="{B8AE1DFC-86C4-4C27-B297-C7B0040159E1}" srcOrd="2" destOrd="0" parTransId="{7216650D-7867-4880-B9D5-C6A40E0C535E}" sibTransId="{21942CE9-58B7-44BB-AC7B-F713570AD960}"/>
    <dgm:cxn modelId="{C2ADC3FA-72B8-43EA-B474-E66F5846BB0B}" type="presOf" srcId="{E74E0ADD-2410-46EE-8CBA-E0D1A121B670}" destId="{A7513BE0-F651-4797-98E1-CBE155740D11}" srcOrd="1" destOrd="0" presId="urn:microsoft.com/office/officeart/2005/8/layout/vProcess5"/>
    <dgm:cxn modelId="{3052C1E4-E355-40ED-8DB8-DE9426E634EC}" type="presParOf" srcId="{8CAC0332-3DBB-4A0D-BE69-A9A12C7E3A0A}" destId="{10D7CCCA-076C-4BE9-AB05-44C08B9D11F3}" srcOrd="0" destOrd="0" presId="urn:microsoft.com/office/officeart/2005/8/layout/vProcess5"/>
    <dgm:cxn modelId="{672DF5FC-FDF3-445A-9BE2-5A95AF27B0F2}" type="presParOf" srcId="{8CAC0332-3DBB-4A0D-BE69-A9A12C7E3A0A}" destId="{DB491856-BB85-468F-84FD-CA6BA440DB6B}" srcOrd="1" destOrd="0" presId="urn:microsoft.com/office/officeart/2005/8/layout/vProcess5"/>
    <dgm:cxn modelId="{0BD05D42-D41B-4DAE-A6F1-1A4630246BA6}" type="presParOf" srcId="{8CAC0332-3DBB-4A0D-BE69-A9A12C7E3A0A}" destId="{28D23A93-C3F5-48A9-91C3-ED4BEF4084D9}" srcOrd="2" destOrd="0" presId="urn:microsoft.com/office/officeart/2005/8/layout/vProcess5"/>
    <dgm:cxn modelId="{5CB8A505-BE75-418F-B62A-577F77C51F3C}" type="presParOf" srcId="{8CAC0332-3DBB-4A0D-BE69-A9A12C7E3A0A}" destId="{061E4DE1-1513-4B4F-9117-A0C0F2BFAD28}" srcOrd="3" destOrd="0" presId="urn:microsoft.com/office/officeart/2005/8/layout/vProcess5"/>
    <dgm:cxn modelId="{08FFAA51-667F-4307-A814-6613FCF7C1D2}" type="presParOf" srcId="{8CAC0332-3DBB-4A0D-BE69-A9A12C7E3A0A}" destId="{3DF1C904-47E0-4952-B083-99A8C48FF9E4}" srcOrd="4" destOrd="0" presId="urn:microsoft.com/office/officeart/2005/8/layout/vProcess5"/>
    <dgm:cxn modelId="{EBD33344-1018-46ED-9714-9DA3F33825AB}" type="presParOf" srcId="{8CAC0332-3DBB-4A0D-BE69-A9A12C7E3A0A}" destId="{BFB48AE8-5628-4872-AB35-1D8CDB1877CC}" srcOrd="5" destOrd="0" presId="urn:microsoft.com/office/officeart/2005/8/layout/vProcess5"/>
    <dgm:cxn modelId="{D8D89213-7A96-4AEF-B0F9-B8C2198559EB}" type="presParOf" srcId="{8CAC0332-3DBB-4A0D-BE69-A9A12C7E3A0A}" destId="{237EDB78-C767-48CA-B394-E773DB6387D7}" srcOrd="6" destOrd="0" presId="urn:microsoft.com/office/officeart/2005/8/layout/vProcess5"/>
    <dgm:cxn modelId="{E1774FE7-C03E-4087-90F0-8FE602B976F3}" type="presParOf" srcId="{8CAC0332-3DBB-4A0D-BE69-A9A12C7E3A0A}" destId="{FE29CAED-9C46-45C4-8F0A-D583EC0EF7F5}" srcOrd="7" destOrd="0" presId="urn:microsoft.com/office/officeart/2005/8/layout/vProcess5"/>
    <dgm:cxn modelId="{43A1B42B-FAB9-4B63-9354-76B7E8A61574}" type="presParOf" srcId="{8CAC0332-3DBB-4A0D-BE69-A9A12C7E3A0A}" destId="{5B023978-6CC5-458A-8047-F00D7372CF17}" srcOrd="8" destOrd="0" presId="urn:microsoft.com/office/officeart/2005/8/layout/vProcess5"/>
    <dgm:cxn modelId="{D303FC86-F5DB-40BC-B045-10EC120DA6A7}" type="presParOf" srcId="{8CAC0332-3DBB-4A0D-BE69-A9A12C7E3A0A}" destId="{89E4DAD3-FB69-4E06-A304-DEB0091A78B1}" srcOrd="9" destOrd="0" presId="urn:microsoft.com/office/officeart/2005/8/layout/vProcess5"/>
    <dgm:cxn modelId="{697F9C67-2E41-4FFF-BBD6-6150D4CCD405}" type="presParOf" srcId="{8CAC0332-3DBB-4A0D-BE69-A9A12C7E3A0A}" destId="{F926F4AB-801E-4DF6-A309-999F9AA1BF3C}" srcOrd="10" destOrd="0" presId="urn:microsoft.com/office/officeart/2005/8/layout/vProcess5"/>
    <dgm:cxn modelId="{582DA69E-4745-49D8-8C58-745F199378A5}" type="presParOf" srcId="{8CAC0332-3DBB-4A0D-BE69-A9A12C7E3A0A}" destId="{C1D8A23E-ACE7-4B14-BBD8-79CE81F56E6F}" srcOrd="11" destOrd="0" presId="urn:microsoft.com/office/officeart/2005/8/layout/vProcess5"/>
    <dgm:cxn modelId="{D412B1B4-65F8-481B-9B7C-786DA4BA9B34}" type="presParOf" srcId="{8CAC0332-3DBB-4A0D-BE69-A9A12C7E3A0A}" destId="{6947241A-17E9-42CD-A8AA-5C226369E3D9}" srcOrd="12" destOrd="0" presId="urn:microsoft.com/office/officeart/2005/8/layout/vProcess5"/>
    <dgm:cxn modelId="{17D621AD-B928-46BC-A122-147FC88C836F}" type="presParOf" srcId="{8CAC0332-3DBB-4A0D-BE69-A9A12C7E3A0A}" destId="{DD7984A4-972F-4EC3-892E-24EC63984894}" srcOrd="13" destOrd="0" presId="urn:microsoft.com/office/officeart/2005/8/layout/vProcess5"/>
    <dgm:cxn modelId="{BED08A12-C509-4DC0-BA63-9521F690FBC5}" type="presParOf" srcId="{8CAC0332-3DBB-4A0D-BE69-A9A12C7E3A0A}" destId="{A7513BE0-F651-4797-98E1-CBE155740D11}"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958F4-CDA3-48CE-B947-41E3417B222A}">
      <dsp:nvSpPr>
        <dsp:cNvPr id="0" name=""/>
        <dsp:cNvSpPr/>
      </dsp:nvSpPr>
      <dsp:spPr>
        <a:xfrm>
          <a:off x="961253" y="385483"/>
          <a:ext cx="1256755" cy="12567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F105786-B8CA-4F2C-A05E-3B7600F164D0}">
      <dsp:nvSpPr>
        <dsp:cNvPr id="0" name=""/>
        <dsp:cNvSpPr/>
      </dsp:nvSpPr>
      <dsp:spPr>
        <a:xfrm>
          <a:off x="193236" y="1991154"/>
          <a:ext cx="27927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We have planned to build real-time lift where each person can go to different floors accordingly.</a:t>
          </a:r>
        </a:p>
      </dsp:txBody>
      <dsp:txXfrm>
        <a:off x="193236" y="1991154"/>
        <a:ext cx="2792789" cy="720000"/>
      </dsp:txXfrm>
    </dsp:sp>
    <dsp:sp modelId="{3F767132-75E8-4FFE-912E-280E61DE4DC7}">
      <dsp:nvSpPr>
        <dsp:cNvPr id="0" name=""/>
        <dsp:cNvSpPr/>
      </dsp:nvSpPr>
      <dsp:spPr>
        <a:xfrm>
          <a:off x="4242781" y="385483"/>
          <a:ext cx="1256755" cy="12567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884D59F-95E9-4145-9083-1B4C31240900}">
      <dsp:nvSpPr>
        <dsp:cNvPr id="0" name=""/>
        <dsp:cNvSpPr/>
      </dsp:nvSpPr>
      <dsp:spPr>
        <a:xfrm>
          <a:off x="3474764" y="1991154"/>
          <a:ext cx="27927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Planned to turn on music , fan, light whenever the lift is in operation.</a:t>
          </a:r>
        </a:p>
      </dsp:txBody>
      <dsp:txXfrm>
        <a:off x="3474764" y="1991154"/>
        <a:ext cx="2792789" cy="720000"/>
      </dsp:txXfrm>
    </dsp:sp>
    <dsp:sp modelId="{31DA364E-B78E-4F22-8C91-CA845722F24E}">
      <dsp:nvSpPr>
        <dsp:cNvPr id="0" name=""/>
        <dsp:cNvSpPr/>
      </dsp:nvSpPr>
      <dsp:spPr>
        <a:xfrm>
          <a:off x="7524309" y="385483"/>
          <a:ext cx="1256755" cy="12567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07DDCF5-DA45-4AD4-BFBA-3B57D5D0BF13}">
      <dsp:nvSpPr>
        <dsp:cNvPr id="0" name=""/>
        <dsp:cNvSpPr/>
      </dsp:nvSpPr>
      <dsp:spPr>
        <a:xfrm>
          <a:off x="6756292" y="1991154"/>
          <a:ext cx="27927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Whenever power goes off, generator gets on automatically and lands on the next floor.</a:t>
          </a:r>
        </a:p>
      </dsp:txBody>
      <dsp:txXfrm>
        <a:off x="6756292" y="1991154"/>
        <a:ext cx="279278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491856-BB85-468F-84FD-CA6BA440DB6B}">
      <dsp:nvSpPr>
        <dsp:cNvPr id="0" name=""/>
        <dsp:cNvSpPr/>
      </dsp:nvSpPr>
      <dsp:spPr>
        <a:xfrm>
          <a:off x="0" y="0"/>
          <a:ext cx="7714409" cy="562356"/>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Validation</a:t>
          </a:r>
        </a:p>
      </dsp:txBody>
      <dsp:txXfrm>
        <a:off x="16471" y="16471"/>
        <a:ext cx="7041786" cy="529414"/>
      </dsp:txXfrm>
    </dsp:sp>
    <dsp:sp modelId="{28D23A93-C3F5-48A9-91C3-ED4BEF4084D9}">
      <dsp:nvSpPr>
        <dsp:cNvPr id="0" name=""/>
        <dsp:cNvSpPr/>
      </dsp:nvSpPr>
      <dsp:spPr>
        <a:xfrm>
          <a:off x="576075" y="640461"/>
          <a:ext cx="7714409" cy="562356"/>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Handled errors</a:t>
          </a:r>
        </a:p>
      </dsp:txBody>
      <dsp:txXfrm>
        <a:off x="592546" y="656932"/>
        <a:ext cx="6739859" cy="529414"/>
      </dsp:txXfrm>
    </dsp:sp>
    <dsp:sp modelId="{061E4DE1-1513-4B4F-9117-A0C0F2BFAD28}">
      <dsp:nvSpPr>
        <dsp:cNvPr id="0" name=""/>
        <dsp:cNvSpPr/>
      </dsp:nvSpPr>
      <dsp:spPr>
        <a:xfrm>
          <a:off x="1152151" y="1280922"/>
          <a:ext cx="7714409" cy="562356"/>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Followed separation of Concerns</a:t>
          </a:r>
        </a:p>
      </dsp:txBody>
      <dsp:txXfrm>
        <a:off x="1168622" y="1297393"/>
        <a:ext cx="6739859" cy="529414"/>
      </dsp:txXfrm>
    </dsp:sp>
    <dsp:sp modelId="{3DF1C904-47E0-4952-B083-99A8C48FF9E4}">
      <dsp:nvSpPr>
        <dsp:cNvPr id="0" name=""/>
        <dsp:cNvSpPr/>
      </dsp:nvSpPr>
      <dsp:spPr>
        <a:xfrm>
          <a:off x="1728227" y="1921383"/>
          <a:ext cx="7714409" cy="562356"/>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Reusability of Codes</a:t>
          </a:r>
        </a:p>
      </dsp:txBody>
      <dsp:txXfrm>
        <a:off x="1744698" y="1937854"/>
        <a:ext cx="6739859" cy="529414"/>
      </dsp:txXfrm>
    </dsp:sp>
    <dsp:sp modelId="{BFB48AE8-5628-4872-AB35-1D8CDB1877CC}">
      <dsp:nvSpPr>
        <dsp:cNvPr id="0" name=""/>
        <dsp:cNvSpPr/>
      </dsp:nvSpPr>
      <dsp:spPr>
        <a:xfrm>
          <a:off x="2304303" y="2561844"/>
          <a:ext cx="7714409" cy="562356"/>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API Standards</a:t>
          </a:r>
        </a:p>
      </dsp:txBody>
      <dsp:txXfrm>
        <a:off x="2320774" y="2578315"/>
        <a:ext cx="6739859" cy="529414"/>
      </dsp:txXfrm>
    </dsp:sp>
    <dsp:sp modelId="{237EDB78-C767-48CA-B394-E773DB6387D7}">
      <dsp:nvSpPr>
        <dsp:cNvPr id="0" name=""/>
        <dsp:cNvSpPr/>
      </dsp:nvSpPr>
      <dsp:spPr>
        <a:xfrm>
          <a:off x="7348877" y="410832"/>
          <a:ext cx="365531" cy="365531"/>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431121" y="410832"/>
        <a:ext cx="201043" cy="275062"/>
      </dsp:txXfrm>
    </dsp:sp>
    <dsp:sp modelId="{FE29CAED-9C46-45C4-8F0A-D583EC0EF7F5}">
      <dsp:nvSpPr>
        <dsp:cNvPr id="0" name=""/>
        <dsp:cNvSpPr/>
      </dsp:nvSpPr>
      <dsp:spPr>
        <a:xfrm>
          <a:off x="7924953" y="1051293"/>
          <a:ext cx="365531" cy="365531"/>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007197" y="1051293"/>
        <a:ext cx="201043" cy="275062"/>
      </dsp:txXfrm>
    </dsp:sp>
    <dsp:sp modelId="{5B023978-6CC5-458A-8047-F00D7372CF17}">
      <dsp:nvSpPr>
        <dsp:cNvPr id="0" name=""/>
        <dsp:cNvSpPr/>
      </dsp:nvSpPr>
      <dsp:spPr>
        <a:xfrm>
          <a:off x="8501029" y="1682382"/>
          <a:ext cx="365531" cy="365531"/>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583273" y="1682382"/>
        <a:ext cx="201043" cy="275062"/>
      </dsp:txXfrm>
    </dsp:sp>
    <dsp:sp modelId="{89E4DAD3-FB69-4E06-A304-DEB0091A78B1}">
      <dsp:nvSpPr>
        <dsp:cNvPr id="0" name=""/>
        <dsp:cNvSpPr/>
      </dsp:nvSpPr>
      <dsp:spPr>
        <a:xfrm>
          <a:off x="9077105" y="2329091"/>
          <a:ext cx="365531" cy="365531"/>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9159349" y="2329091"/>
        <a:ext cx="201043" cy="27506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54060F-11C3-4943-91EB-33CB8ACCBEBC}" type="datetimeFigureOut">
              <a:rPr lang="en-US" smtClean="0"/>
              <a:t>7/7/2023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BD94529E-4CF6-4756-8669-58A5AF59F008}" type="slidenum">
              <a:rPr lang="en-US" smtClean="0"/>
              <a:t>‹#›</a:t>
            </a:fld>
            <a:endParaRPr lang="en-US"/>
          </a:p>
        </p:txBody>
      </p:sp>
    </p:spTree>
    <p:extLst>
      <p:ext uri="{BB962C8B-B14F-4D97-AF65-F5344CB8AC3E}">
        <p14:creationId xmlns:p14="http://schemas.microsoft.com/office/powerpoint/2010/main" val="1127934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54060F-11C3-4943-91EB-33CB8ACCBEBC}" type="datetimeFigureOut">
              <a:rPr lang="en-US" smtClean="0"/>
              <a:t>7/7/2023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94529E-4CF6-4756-8669-58A5AF59F008}" type="slidenum">
              <a:rPr lang="en-US" smtClean="0"/>
              <a:t>‹#›</a:t>
            </a:fld>
            <a:endParaRPr lang="en-US"/>
          </a:p>
        </p:txBody>
      </p:sp>
    </p:spTree>
    <p:extLst>
      <p:ext uri="{BB962C8B-B14F-4D97-AF65-F5344CB8AC3E}">
        <p14:creationId xmlns:p14="http://schemas.microsoft.com/office/powerpoint/2010/main" val="887246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54060F-11C3-4943-91EB-33CB8ACCBEBC}"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94529E-4CF6-4756-8669-58A5AF59F008}" type="slidenum">
              <a:rPr lang="en-US" smtClean="0"/>
              <a:t>‹#›</a:t>
            </a:fld>
            <a:endParaRPr lang="en-US"/>
          </a:p>
        </p:txBody>
      </p:sp>
    </p:spTree>
    <p:extLst>
      <p:ext uri="{BB962C8B-B14F-4D97-AF65-F5344CB8AC3E}">
        <p14:creationId xmlns:p14="http://schemas.microsoft.com/office/powerpoint/2010/main" val="1222527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54060F-11C3-4943-91EB-33CB8ACCBEBC}"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94529E-4CF6-4756-8669-58A5AF59F008}" type="slidenum">
              <a:rPr lang="en-US" smtClean="0"/>
              <a:t>‹#›</a:t>
            </a:fld>
            <a:endParaRPr lang="en-US"/>
          </a:p>
        </p:txBody>
      </p:sp>
    </p:spTree>
    <p:extLst>
      <p:ext uri="{BB962C8B-B14F-4D97-AF65-F5344CB8AC3E}">
        <p14:creationId xmlns:p14="http://schemas.microsoft.com/office/powerpoint/2010/main" val="2041840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54060F-11C3-4943-91EB-33CB8ACCBEBC}"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94529E-4CF6-4756-8669-58A5AF59F008}" type="slidenum">
              <a:rPr lang="en-US" smtClean="0"/>
              <a:t>‹#›</a:t>
            </a:fld>
            <a:endParaRPr lang="en-US"/>
          </a:p>
        </p:txBody>
      </p:sp>
    </p:spTree>
    <p:extLst>
      <p:ext uri="{BB962C8B-B14F-4D97-AF65-F5344CB8AC3E}">
        <p14:creationId xmlns:p14="http://schemas.microsoft.com/office/powerpoint/2010/main" val="18684685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54060F-11C3-4943-91EB-33CB8ACCBEBC}"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94529E-4CF6-4756-8669-58A5AF59F008}" type="slidenum">
              <a:rPr lang="en-US" smtClean="0"/>
              <a:t>‹#›</a:t>
            </a:fld>
            <a:endParaRPr lang="en-US"/>
          </a:p>
        </p:txBody>
      </p:sp>
    </p:spTree>
    <p:extLst>
      <p:ext uri="{BB962C8B-B14F-4D97-AF65-F5344CB8AC3E}">
        <p14:creationId xmlns:p14="http://schemas.microsoft.com/office/powerpoint/2010/main" val="32000413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54060F-11C3-4943-91EB-33CB8ACCBEBC}"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94529E-4CF6-4756-8669-58A5AF59F008}" type="slidenum">
              <a:rPr lang="en-US" smtClean="0"/>
              <a:t>‹#›</a:t>
            </a:fld>
            <a:endParaRPr lang="en-US"/>
          </a:p>
        </p:txBody>
      </p:sp>
    </p:spTree>
    <p:extLst>
      <p:ext uri="{BB962C8B-B14F-4D97-AF65-F5344CB8AC3E}">
        <p14:creationId xmlns:p14="http://schemas.microsoft.com/office/powerpoint/2010/main" val="271521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54060F-11C3-4943-91EB-33CB8ACCBEBC}"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94529E-4CF6-4756-8669-58A5AF59F008}" type="slidenum">
              <a:rPr lang="en-US" smtClean="0"/>
              <a:t>‹#›</a:t>
            </a:fld>
            <a:endParaRPr lang="en-US"/>
          </a:p>
        </p:txBody>
      </p:sp>
    </p:spTree>
    <p:extLst>
      <p:ext uri="{BB962C8B-B14F-4D97-AF65-F5344CB8AC3E}">
        <p14:creationId xmlns:p14="http://schemas.microsoft.com/office/powerpoint/2010/main" val="34358846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54060F-11C3-4943-91EB-33CB8ACCBEBC}"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94529E-4CF6-4756-8669-58A5AF59F008}" type="slidenum">
              <a:rPr lang="en-US" smtClean="0"/>
              <a:t>‹#›</a:t>
            </a:fld>
            <a:endParaRPr lang="en-US"/>
          </a:p>
        </p:txBody>
      </p:sp>
    </p:spTree>
    <p:extLst>
      <p:ext uri="{BB962C8B-B14F-4D97-AF65-F5344CB8AC3E}">
        <p14:creationId xmlns:p14="http://schemas.microsoft.com/office/powerpoint/2010/main" val="2346106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54060F-11C3-4943-91EB-33CB8ACCBEBC}"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BD94529E-4CF6-4756-8669-58A5AF59F008}" type="slidenum">
              <a:rPr lang="en-US" smtClean="0"/>
              <a:t>‹#›</a:t>
            </a:fld>
            <a:endParaRPr lang="en-US"/>
          </a:p>
        </p:txBody>
      </p:sp>
    </p:spTree>
    <p:extLst>
      <p:ext uri="{BB962C8B-B14F-4D97-AF65-F5344CB8AC3E}">
        <p14:creationId xmlns:p14="http://schemas.microsoft.com/office/powerpoint/2010/main" val="1864165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54060F-11C3-4943-91EB-33CB8ACCBEBC}"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94529E-4CF6-4756-8669-58A5AF59F008}" type="slidenum">
              <a:rPr lang="en-US" smtClean="0"/>
              <a:t>‹#›</a:t>
            </a:fld>
            <a:endParaRPr lang="en-US"/>
          </a:p>
        </p:txBody>
      </p:sp>
    </p:spTree>
    <p:extLst>
      <p:ext uri="{BB962C8B-B14F-4D97-AF65-F5344CB8AC3E}">
        <p14:creationId xmlns:p14="http://schemas.microsoft.com/office/powerpoint/2010/main" val="1525529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54060F-11C3-4943-91EB-33CB8ACCBEBC}" type="datetimeFigureOut">
              <a:rPr lang="en-US" smtClean="0"/>
              <a:t>7/7/2023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94529E-4CF6-4756-8669-58A5AF59F008}" type="slidenum">
              <a:rPr lang="en-US" smtClean="0"/>
              <a:t>‹#›</a:t>
            </a:fld>
            <a:endParaRPr lang="en-US"/>
          </a:p>
        </p:txBody>
      </p:sp>
    </p:spTree>
    <p:extLst>
      <p:ext uri="{BB962C8B-B14F-4D97-AF65-F5344CB8AC3E}">
        <p14:creationId xmlns:p14="http://schemas.microsoft.com/office/powerpoint/2010/main" val="1999966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54060F-11C3-4943-91EB-33CB8ACCBEBC}" type="datetimeFigureOut">
              <a:rPr lang="en-US" smtClean="0"/>
              <a:t>7/7/2023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94529E-4CF6-4756-8669-58A5AF59F008}" type="slidenum">
              <a:rPr lang="en-US" smtClean="0"/>
              <a:t>‹#›</a:t>
            </a:fld>
            <a:endParaRPr lang="en-US"/>
          </a:p>
        </p:txBody>
      </p:sp>
    </p:spTree>
    <p:extLst>
      <p:ext uri="{BB962C8B-B14F-4D97-AF65-F5344CB8AC3E}">
        <p14:creationId xmlns:p14="http://schemas.microsoft.com/office/powerpoint/2010/main" val="1151422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54060F-11C3-4943-91EB-33CB8ACCBEBC}" type="datetimeFigureOut">
              <a:rPr lang="en-US" smtClean="0"/>
              <a:t>7/7/2023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94529E-4CF6-4756-8669-58A5AF59F008}" type="slidenum">
              <a:rPr lang="en-US" smtClean="0"/>
              <a:t>‹#›</a:t>
            </a:fld>
            <a:endParaRPr lang="en-US"/>
          </a:p>
        </p:txBody>
      </p:sp>
    </p:spTree>
    <p:extLst>
      <p:ext uri="{BB962C8B-B14F-4D97-AF65-F5344CB8AC3E}">
        <p14:creationId xmlns:p14="http://schemas.microsoft.com/office/powerpoint/2010/main" val="2449092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54060F-11C3-4943-91EB-33CB8ACCBEBC}" type="datetimeFigureOut">
              <a:rPr lang="en-US" smtClean="0"/>
              <a:t>7/7/2023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94529E-4CF6-4756-8669-58A5AF59F008}" type="slidenum">
              <a:rPr lang="en-US" smtClean="0"/>
              <a:t>‹#›</a:t>
            </a:fld>
            <a:endParaRPr lang="en-US"/>
          </a:p>
        </p:txBody>
      </p:sp>
    </p:spTree>
    <p:extLst>
      <p:ext uri="{BB962C8B-B14F-4D97-AF65-F5344CB8AC3E}">
        <p14:creationId xmlns:p14="http://schemas.microsoft.com/office/powerpoint/2010/main" val="37545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54060F-11C3-4943-91EB-33CB8ACCBEBC}" type="datetimeFigureOut">
              <a:rPr lang="en-US" smtClean="0"/>
              <a:t>7/7/2023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94529E-4CF6-4756-8669-58A5AF59F008}" type="slidenum">
              <a:rPr lang="en-US" smtClean="0"/>
              <a:t>‹#›</a:t>
            </a:fld>
            <a:endParaRPr lang="en-US"/>
          </a:p>
        </p:txBody>
      </p:sp>
    </p:spTree>
    <p:extLst>
      <p:ext uri="{BB962C8B-B14F-4D97-AF65-F5344CB8AC3E}">
        <p14:creationId xmlns:p14="http://schemas.microsoft.com/office/powerpoint/2010/main" val="2295167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54060F-11C3-4943-91EB-33CB8ACCBEBC}" type="datetimeFigureOut">
              <a:rPr lang="en-US" smtClean="0"/>
              <a:t>7/7/2023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94529E-4CF6-4756-8669-58A5AF59F008}" type="slidenum">
              <a:rPr lang="en-US" smtClean="0"/>
              <a:t>‹#›</a:t>
            </a:fld>
            <a:endParaRPr lang="en-US"/>
          </a:p>
        </p:txBody>
      </p:sp>
    </p:spTree>
    <p:extLst>
      <p:ext uri="{BB962C8B-B14F-4D97-AF65-F5344CB8AC3E}">
        <p14:creationId xmlns:p14="http://schemas.microsoft.com/office/powerpoint/2010/main" val="3362803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A54060F-11C3-4943-91EB-33CB8ACCBEBC}" type="datetimeFigureOut">
              <a:rPr lang="en-US" smtClean="0"/>
              <a:t>7/7/2023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D94529E-4CF6-4756-8669-58A5AF59F008}" type="slidenum">
              <a:rPr lang="en-US" smtClean="0"/>
              <a:t>‹#›</a:t>
            </a:fld>
            <a:endParaRPr lang="en-US"/>
          </a:p>
        </p:txBody>
      </p:sp>
    </p:spTree>
    <p:extLst>
      <p:ext uri="{BB962C8B-B14F-4D97-AF65-F5344CB8AC3E}">
        <p14:creationId xmlns:p14="http://schemas.microsoft.com/office/powerpoint/2010/main" val="26137634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4" name="Group 7">
            <a:extLst>
              <a:ext uri="{FF2B5EF4-FFF2-40B4-BE49-F238E27FC236}">
                <a16:creationId xmlns:a16="http://schemas.microsoft.com/office/drawing/2014/main" id="{3F1527C3-06F4-4F4D-B364-8E97266450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35" name="Freeform 6">
              <a:extLst>
                <a:ext uri="{FF2B5EF4-FFF2-40B4-BE49-F238E27FC236}">
                  <a16:creationId xmlns:a16="http://schemas.microsoft.com/office/drawing/2014/main" id="{BF1C23D2-D74F-4456-AD7B-904A6E28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 name="Freeform 7">
              <a:extLst>
                <a:ext uri="{FF2B5EF4-FFF2-40B4-BE49-F238E27FC236}">
                  <a16:creationId xmlns:a16="http://schemas.microsoft.com/office/drawing/2014/main" id="{578577AD-563A-4936-9ACB-FDCF29841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6" name="Freeform 8">
              <a:extLst>
                <a:ext uri="{FF2B5EF4-FFF2-40B4-BE49-F238E27FC236}">
                  <a16:creationId xmlns:a16="http://schemas.microsoft.com/office/drawing/2014/main" id="{1C9F3743-BFAB-4636-81C7-ACD99C694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2" name="Freeform 9">
              <a:extLst>
                <a:ext uri="{FF2B5EF4-FFF2-40B4-BE49-F238E27FC236}">
                  <a16:creationId xmlns:a16="http://schemas.microsoft.com/office/drawing/2014/main" id="{FC58029E-BC15-45E4-AA28-CC80C96A3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3" name="Freeform 10">
              <a:extLst>
                <a:ext uri="{FF2B5EF4-FFF2-40B4-BE49-F238E27FC236}">
                  <a16:creationId xmlns:a16="http://schemas.microsoft.com/office/drawing/2014/main" id="{41CBB721-7EDD-4FEA-9D6B-A3656D9F45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 name="Freeform 11">
              <a:extLst>
                <a:ext uri="{FF2B5EF4-FFF2-40B4-BE49-F238E27FC236}">
                  <a16:creationId xmlns:a16="http://schemas.microsoft.com/office/drawing/2014/main" id="{4C945CDA-4F14-4FA0-B272-B1E25B4FA1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7" name="Rectangle 15">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38" name="Group 17">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9"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20"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1"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2"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3"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4"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39" name="Rectangle 25">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18C47-92BD-3E08-F6B7-1EE166EBD771}"/>
              </a:ext>
            </a:extLst>
          </p:cNvPr>
          <p:cNvSpPr>
            <a:spLocks noGrp="1"/>
          </p:cNvSpPr>
          <p:nvPr>
            <p:ph type="ctrTitle"/>
          </p:nvPr>
        </p:nvSpPr>
        <p:spPr>
          <a:xfrm>
            <a:off x="935117" y="715276"/>
            <a:ext cx="3145536" cy="4334256"/>
          </a:xfrm>
        </p:spPr>
        <p:txBody>
          <a:bodyPr vert="horz" lIns="91440" tIns="45720" rIns="91440" bIns="45720" rtlCol="0" anchor="ctr">
            <a:normAutofit/>
          </a:bodyPr>
          <a:lstStyle/>
          <a:p>
            <a:r>
              <a:rPr lang="en-US" sz="3600" dirty="0">
                <a:latin typeface="Times New Roman" panose="02020603050405020304" pitchFamily="18" charset="0"/>
                <a:cs typeface="Times New Roman" panose="02020603050405020304" pitchFamily="18" charset="0"/>
              </a:rPr>
              <a:t>TEAM - 4</a:t>
            </a:r>
          </a:p>
        </p:txBody>
      </p:sp>
      <p:cxnSp>
        <p:nvCxnSpPr>
          <p:cNvPr id="40" name="Straight Connector 27">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AE57D5DB-EB3E-6FCC-3C14-D9CC8616F49C}"/>
              </a:ext>
            </a:extLst>
          </p:cNvPr>
          <p:cNvSpPr>
            <a:spLocks noGrp="1"/>
          </p:cNvSpPr>
          <p:nvPr>
            <p:ph type="subTitle" idx="1"/>
          </p:nvPr>
        </p:nvSpPr>
        <p:spPr>
          <a:xfrm>
            <a:off x="5007932" y="1261873"/>
            <a:ext cx="5951013" cy="4449422"/>
          </a:xfrm>
        </p:spPr>
        <p:txBody>
          <a:bodyPr vert="horz" lIns="91440" tIns="45720" rIns="91440" bIns="45720" rtlCol="0" anchor="ctr">
            <a:normAutofit/>
          </a:bodyPr>
          <a:lstStyle/>
          <a:p>
            <a:pPr marL="457200" indent="-457200" algn="l">
              <a:buFont typeface="Arial"/>
              <a:buChar char="•"/>
            </a:pPr>
            <a:r>
              <a:rPr lang="en-US" sz="2000" dirty="0">
                <a:latin typeface="Times New Roman" panose="02020603050405020304" pitchFamily="18" charset="0"/>
                <a:cs typeface="Times New Roman" panose="02020603050405020304" pitchFamily="18" charset="0"/>
              </a:rPr>
              <a:t>RAMACHANDRAN.R</a:t>
            </a:r>
          </a:p>
          <a:p>
            <a:pPr marL="457200" indent="-457200" algn="l">
              <a:buFont typeface="Arial"/>
              <a:buChar char="•"/>
            </a:pPr>
            <a:r>
              <a:rPr lang="en-US" sz="2000" dirty="0">
                <a:latin typeface="Times New Roman" panose="02020603050405020304" pitchFamily="18" charset="0"/>
                <a:cs typeface="Times New Roman" panose="02020603050405020304" pitchFamily="18" charset="0"/>
              </a:rPr>
              <a:t>JEGAJEETH.M</a:t>
            </a:r>
          </a:p>
          <a:p>
            <a:pPr marL="457200" indent="-457200" algn="l">
              <a:buFont typeface="Arial"/>
              <a:buChar char="•"/>
            </a:pPr>
            <a:r>
              <a:rPr lang="en-US" sz="2000" dirty="0">
                <a:latin typeface="Times New Roman" panose="02020603050405020304" pitchFamily="18" charset="0"/>
                <a:cs typeface="Times New Roman" panose="02020603050405020304" pitchFamily="18" charset="0"/>
              </a:rPr>
              <a:t>KHAASHWINI.M.S</a:t>
            </a:r>
          </a:p>
          <a:p>
            <a:pPr marL="457200" indent="-457200" algn="l">
              <a:buFont typeface="Arial"/>
              <a:buChar char="•"/>
            </a:pPr>
            <a:r>
              <a:rPr lang="en-US" sz="2000" dirty="0">
                <a:latin typeface="Times New Roman" panose="02020603050405020304" pitchFamily="18" charset="0"/>
                <a:cs typeface="Times New Roman" panose="02020603050405020304" pitchFamily="18" charset="0"/>
              </a:rPr>
              <a:t>POOVIGA.S</a:t>
            </a:r>
          </a:p>
        </p:txBody>
      </p:sp>
      <p:sp>
        <p:nvSpPr>
          <p:cNvPr id="4" name="TextBox 3">
            <a:extLst>
              <a:ext uri="{FF2B5EF4-FFF2-40B4-BE49-F238E27FC236}">
                <a16:creationId xmlns:a16="http://schemas.microsoft.com/office/drawing/2014/main" id="{78637DDA-B6FB-9692-F5DD-EA3E9B44CE59}"/>
              </a:ext>
            </a:extLst>
          </p:cNvPr>
          <p:cNvSpPr txBox="1"/>
          <p:nvPr/>
        </p:nvSpPr>
        <p:spPr>
          <a:xfrm>
            <a:off x="2502055" y="1090747"/>
            <a:ext cx="5875327"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ELEVATOR SYSTEM DESIGN</a:t>
            </a:r>
          </a:p>
        </p:txBody>
      </p:sp>
    </p:spTree>
    <p:extLst>
      <p:ext uri="{BB962C8B-B14F-4D97-AF65-F5344CB8AC3E}">
        <p14:creationId xmlns:p14="http://schemas.microsoft.com/office/powerpoint/2010/main" val="1958818366"/>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ADA8EC3-01C5-453C-91A6-D01B9E15B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9A1D7546-68ED-4F66-AA8D-D04BEAD3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FCFE8A66-699D-4E05-B8FC-C31AE461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A124234B-D5D1-45F9-9B32-264F699BC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7A0B0249-AEB7-44A1-BEC3-A0C07E9E3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251D4BF9-284D-4B99-922C-BAB91FB2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733E9BD1-CC4F-4B4B-A413-92D6B1F0B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18" name="Group 17">
            <a:extLst>
              <a:ext uri="{FF2B5EF4-FFF2-40B4-BE49-F238E27FC236}">
                <a16:creationId xmlns:a16="http://schemas.microsoft.com/office/drawing/2014/main" id="{767D40C4-2A44-4792-AB9D-E769202A27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9" name="Freeform 6">
              <a:extLst>
                <a:ext uri="{FF2B5EF4-FFF2-40B4-BE49-F238E27FC236}">
                  <a16:creationId xmlns:a16="http://schemas.microsoft.com/office/drawing/2014/main" id="{3DBD6486-24CA-456B-9631-2911490A6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0" name="Freeform 7">
              <a:extLst>
                <a:ext uri="{FF2B5EF4-FFF2-40B4-BE49-F238E27FC236}">
                  <a16:creationId xmlns:a16="http://schemas.microsoft.com/office/drawing/2014/main" id="{A2FF2964-4832-450E-B85C-304F27113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1" name="Freeform 8">
              <a:extLst>
                <a:ext uri="{FF2B5EF4-FFF2-40B4-BE49-F238E27FC236}">
                  <a16:creationId xmlns:a16="http://schemas.microsoft.com/office/drawing/2014/main" id="{0B5C96AF-0E78-45E8-8B82-CF41BFB54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2" name="Freeform 9">
              <a:extLst>
                <a:ext uri="{FF2B5EF4-FFF2-40B4-BE49-F238E27FC236}">
                  <a16:creationId xmlns:a16="http://schemas.microsoft.com/office/drawing/2014/main" id="{A940CD75-9F08-4DF1-94CB-96A2C3A43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3" name="Freeform 10">
              <a:extLst>
                <a:ext uri="{FF2B5EF4-FFF2-40B4-BE49-F238E27FC236}">
                  <a16:creationId xmlns:a16="http://schemas.microsoft.com/office/drawing/2014/main" id="{1B35F757-0B0E-4DFC-81FA-935D070B73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4" name="Freeform 11">
              <a:extLst>
                <a:ext uri="{FF2B5EF4-FFF2-40B4-BE49-F238E27FC236}">
                  <a16:creationId xmlns:a16="http://schemas.microsoft.com/office/drawing/2014/main" id="{4380E990-0E29-4861-8CE3-F6D6FF15D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6" name="Rounded Rectangle 16">
            <a:extLst>
              <a:ext uri="{FF2B5EF4-FFF2-40B4-BE49-F238E27FC236}">
                <a16:creationId xmlns:a16="http://schemas.microsoft.com/office/drawing/2014/main" id="{027FB951-A422-4463-8A01-05812E59CC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71045" y="648931"/>
            <a:ext cx="9235440" cy="5212080"/>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08E85895-0E27-0229-16A4-A7E0F2B60562}"/>
              </a:ext>
            </a:extLst>
          </p:cNvPr>
          <p:cNvPicPr>
            <a:picLocks noChangeAspect="1"/>
          </p:cNvPicPr>
          <p:nvPr/>
        </p:nvPicPr>
        <p:blipFill rotWithShape="1">
          <a:blip r:embed="rId3">
            <a:extLst>
              <a:ext uri="{28A0092B-C50C-407E-A947-70E740481C1C}">
                <a14:useLocalDpi xmlns:a14="http://schemas.microsoft.com/office/drawing/2010/main" val="0"/>
              </a:ext>
            </a:extLst>
          </a:blip>
          <a:srcRect t="12233" r="4633" b="6709"/>
          <a:stretch/>
        </p:blipFill>
        <p:spPr>
          <a:xfrm>
            <a:off x="2587625" y="1068645"/>
            <a:ext cx="8196988" cy="3918991"/>
          </a:xfrm>
          <a:prstGeom prst="rect">
            <a:avLst/>
          </a:prstGeom>
        </p:spPr>
      </p:pic>
      <p:sp>
        <p:nvSpPr>
          <p:cNvPr id="6" name="TextBox 5">
            <a:extLst>
              <a:ext uri="{FF2B5EF4-FFF2-40B4-BE49-F238E27FC236}">
                <a16:creationId xmlns:a16="http://schemas.microsoft.com/office/drawing/2014/main" id="{D3BC98DB-878C-5D43-2B29-0BDB66BA6551}"/>
              </a:ext>
            </a:extLst>
          </p:cNvPr>
          <p:cNvSpPr txBox="1"/>
          <p:nvPr/>
        </p:nvSpPr>
        <p:spPr>
          <a:xfrm>
            <a:off x="5325260" y="248821"/>
            <a:ext cx="4595695"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WHEN THE LIFT IS CLOSED</a:t>
            </a:r>
          </a:p>
        </p:txBody>
      </p:sp>
    </p:spTree>
    <p:extLst>
      <p:ext uri="{BB962C8B-B14F-4D97-AF65-F5344CB8AC3E}">
        <p14:creationId xmlns:p14="http://schemas.microsoft.com/office/powerpoint/2010/main" val="32732851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ADA8EC3-01C5-453C-91A6-D01B9E15B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9A1D7546-68ED-4F66-AA8D-D04BEAD3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FCFE8A66-699D-4E05-B8FC-C31AE461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A124234B-D5D1-45F9-9B32-264F699BC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7A0B0249-AEB7-44A1-BEC3-A0C07E9E3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251D4BF9-284D-4B99-922C-BAB91FB2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733E9BD1-CC4F-4B4B-A413-92D6B1F0B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18" name="Group 17">
            <a:extLst>
              <a:ext uri="{FF2B5EF4-FFF2-40B4-BE49-F238E27FC236}">
                <a16:creationId xmlns:a16="http://schemas.microsoft.com/office/drawing/2014/main" id="{767D40C4-2A44-4792-AB9D-E769202A27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9" name="Freeform 6">
              <a:extLst>
                <a:ext uri="{FF2B5EF4-FFF2-40B4-BE49-F238E27FC236}">
                  <a16:creationId xmlns:a16="http://schemas.microsoft.com/office/drawing/2014/main" id="{3DBD6486-24CA-456B-9631-2911490A6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0" name="Freeform 7">
              <a:extLst>
                <a:ext uri="{FF2B5EF4-FFF2-40B4-BE49-F238E27FC236}">
                  <a16:creationId xmlns:a16="http://schemas.microsoft.com/office/drawing/2014/main" id="{A2FF2964-4832-450E-B85C-304F27113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1" name="Freeform 8">
              <a:extLst>
                <a:ext uri="{FF2B5EF4-FFF2-40B4-BE49-F238E27FC236}">
                  <a16:creationId xmlns:a16="http://schemas.microsoft.com/office/drawing/2014/main" id="{0B5C96AF-0E78-45E8-8B82-CF41BFB54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2" name="Freeform 9">
              <a:extLst>
                <a:ext uri="{FF2B5EF4-FFF2-40B4-BE49-F238E27FC236}">
                  <a16:creationId xmlns:a16="http://schemas.microsoft.com/office/drawing/2014/main" id="{A940CD75-9F08-4DF1-94CB-96A2C3A43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3" name="Freeform 10">
              <a:extLst>
                <a:ext uri="{FF2B5EF4-FFF2-40B4-BE49-F238E27FC236}">
                  <a16:creationId xmlns:a16="http://schemas.microsoft.com/office/drawing/2014/main" id="{1B35F757-0B0E-4DFC-81FA-935D070B73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4" name="Freeform 11">
              <a:extLst>
                <a:ext uri="{FF2B5EF4-FFF2-40B4-BE49-F238E27FC236}">
                  <a16:creationId xmlns:a16="http://schemas.microsoft.com/office/drawing/2014/main" id="{4380E990-0E29-4861-8CE3-F6D6FF15D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6" name="Rounded Rectangle 16">
            <a:extLst>
              <a:ext uri="{FF2B5EF4-FFF2-40B4-BE49-F238E27FC236}">
                <a16:creationId xmlns:a16="http://schemas.microsoft.com/office/drawing/2014/main" id="{027FB951-A422-4463-8A01-05812E59CC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71045" y="648931"/>
            <a:ext cx="9235440" cy="5212080"/>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699DDC30-C91A-F4BB-70DD-252CDD5A3687}"/>
              </a:ext>
            </a:extLst>
          </p:cNvPr>
          <p:cNvPicPr>
            <a:picLocks noChangeAspect="1"/>
          </p:cNvPicPr>
          <p:nvPr/>
        </p:nvPicPr>
        <p:blipFill rotWithShape="1">
          <a:blip r:embed="rId3">
            <a:extLst>
              <a:ext uri="{28A0092B-C50C-407E-A947-70E740481C1C}">
                <a14:useLocalDpi xmlns:a14="http://schemas.microsoft.com/office/drawing/2010/main" val="0"/>
              </a:ext>
            </a:extLst>
          </a:blip>
          <a:srcRect l="5854" t="13096" r="6137" b="5460"/>
          <a:stretch/>
        </p:blipFill>
        <p:spPr>
          <a:xfrm>
            <a:off x="3048001" y="1163782"/>
            <a:ext cx="7564582" cy="3937577"/>
          </a:xfrm>
          <a:prstGeom prst="rect">
            <a:avLst/>
          </a:prstGeom>
        </p:spPr>
      </p:pic>
      <p:sp>
        <p:nvSpPr>
          <p:cNvPr id="7" name="TextBox 6">
            <a:extLst>
              <a:ext uri="{FF2B5EF4-FFF2-40B4-BE49-F238E27FC236}">
                <a16:creationId xmlns:a16="http://schemas.microsoft.com/office/drawing/2014/main" id="{44CD82AC-4B54-708D-E47D-03204FBEE230}"/>
              </a:ext>
            </a:extLst>
          </p:cNvPr>
          <p:cNvSpPr txBox="1"/>
          <p:nvPr/>
        </p:nvSpPr>
        <p:spPr>
          <a:xfrm>
            <a:off x="5410485" y="234549"/>
            <a:ext cx="6096000"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WHEN THE LIFT IS </a:t>
            </a:r>
            <a:r>
              <a:rPr lang="en-US" b="1" dirty="0">
                <a:latin typeface="Times New Roman" panose="02020603050405020304" pitchFamily="18" charset="0"/>
                <a:cs typeface="Times New Roman" panose="02020603050405020304" pitchFamily="18" charset="0"/>
              </a:rPr>
              <a:t>OPEN</a:t>
            </a:r>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18191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686A-C329-704A-F932-CD55F320B0A5}"/>
              </a:ext>
            </a:extLst>
          </p:cNvPr>
          <p:cNvSpPr>
            <a:spLocks noGrp="1"/>
          </p:cNvSpPr>
          <p:nvPr>
            <p:ph type="title"/>
          </p:nvPr>
        </p:nvSpPr>
        <p:spPr>
          <a:xfrm>
            <a:off x="1465839" y="329045"/>
            <a:ext cx="10018713" cy="1752599"/>
          </a:xfrm>
        </p:spPr>
        <p:txBody>
          <a:bodyPr/>
          <a:lstStyle/>
          <a:p>
            <a:r>
              <a:rPr lang="en-US" dirty="0">
                <a:latin typeface="Times New Roman" panose="02020603050405020304" pitchFamily="18" charset="0"/>
                <a:cs typeface="Times New Roman" panose="02020603050405020304" pitchFamily="18" charset="0"/>
              </a:rPr>
              <a:t>STANDARD FOLLOWED</a:t>
            </a:r>
          </a:p>
        </p:txBody>
      </p:sp>
      <p:graphicFrame>
        <p:nvGraphicFramePr>
          <p:cNvPr id="7" name="Content Placeholder 2">
            <a:extLst>
              <a:ext uri="{FF2B5EF4-FFF2-40B4-BE49-F238E27FC236}">
                <a16:creationId xmlns:a16="http://schemas.microsoft.com/office/drawing/2014/main" id="{3C8E7F55-147A-B441-D246-C4EAAE5B89F6}"/>
              </a:ext>
            </a:extLst>
          </p:cNvPr>
          <p:cNvGraphicFramePr>
            <a:graphicFrameLocks noGrp="1"/>
          </p:cNvGraphicFramePr>
          <p:nvPr>
            <p:ph idx="1"/>
            <p:extLst>
              <p:ext uri="{D42A27DB-BD31-4B8C-83A1-F6EECF244321}">
                <p14:modId xmlns:p14="http://schemas.microsoft.com/office/powerpoint/2010/main" val="2597388590"/>
              </p:ext>
            </p:extLst>
          </p:nvPr>
        </p:nvGraphicFramePr>
        <p:xfrm>
          <a:off x="1742928" y="2214417"/>
          <a:ext cx="10018713"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3037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D68D81-5FE9-56CE-65D1-2E4C27394C9F}"/>
              </a:ext>
            </a:extLst>
          </p:cNvPr>
          <p:cNvSpPr/>
          <p:nvPr/>
        </p:nvSpPr>
        <p:spPr>
          <a:xfrm>
            <a:off x="3868022" y="2413153"/>
            <a:ext cx="5229795" cy="923330"/>
          </a:xfrm>
          <a:prstGeom prst="rect">
            <a:avLst/>
          </a:prstGeom>
          <a:noFill/>
        </p:spPr>
        <p:txBody>
          <a:bodyPr wrap="square" lIns="91440" tIns="45720" rIns="91440" bIns="45720">
            <a:spAutoFit/>
          </a:bodyPr>
          <a:lstStyle/>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 </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851846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14C818-9C40-B323-04D8-88BA04F88083}"/>
              </a:ext>
            </a:extLst>
          </p:cNvPr>
          <p:cNvSpPr>
            <a:spLocks noGrp="1"/>
          </p:cNvSpPr>
          <p:nvPr>
            <p:ph idx="1"/>
          </p:nvPr>
        </p:nvSpPr>
        <p:spPr>
          <a:xfrm>
            <a:off x="1935261" y="812801"/>
            <a:ext cx="9416229" cy="6770254"/>
          </a:xfrm>
        </p:spPr>
        <p:txBody>
          <a:bodyPr>
            <a:normAutofit/>
          </a:bodyPr>
          <a:lstStyle/>
          <a:p>
            <a:pPr marL="0" indent="0" algn="just">
              <a:buNone/>
            </a:pPr>
            <a:r>
              <a:rPr lang="en-US" sz="2800" b="1" dirty="0">
                <a:latin typeface="Times New Roman" panose="02020603050405020304" pitchFamily="18" charset="0"/>
                <a:cs typeface="Times New Roman" panose="02020603050405020304" pitchFamily="18" charset="0"/>
              </a:rPr>
              <a:t>PROBLEM DEFINITION :</a:t>
            </a:r>
          </a:p>
          <a:p>
            <a:pPr marL="457200" lvl="2" indent="0" algn="just">
              <a:lnSpc>
                <a:spcPct val="170000"/>
              </a:lnSpc>
              <a:buNone/>
            </a:pPr>
            <a:r>
              <a:rPr lang="en-US" sz="2800" dirty="0">
                <a:latin typeface="Times New Roman" panose="02020603050405020304" pitchFamily="18" charset="0"/>
                <a:cs typeface="Times New Roman" panose="02020603050405020304" pitchFamily="18" charset="0"/>
              </a:rPr>
              <a:t>The software of the elevator controller is responsible for the safe and efficient operation of all of the other components within the elevator system. The controller’s main goal is essentially to handle input signals from other components and respond accordingly with output signals.</a:t>
            </a:r>
          </a:p>
          <a:p>
            <a:pPr marL="0" indent="0" algn="just">
              <a:buNone/>
            </a:pPr>
            <a:endParaRPr lang="en-US" sz="1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1400" dirty="0">
              <a:latin typeface="Times New Roman" panose="02020603050405020304" pitchFamily="18" charset="0"/>
              <a:cs typeface="Times New Roman" panose="02020603050405020304" pitchFamily="18" charset="0"/>
            </a:endParaRPr>
          </a:p>
          <a:p>
            <a:pPr marL="0" indent="0" algn="just">
              <a:buNone/>
            </a:pPr>
            <a:endParaRPr lang="en-US" sz="1400" dirty="0">
              <a:latin typeface="Times New Roman" panose="02020603050405020304" pitchFamily="18" charset="0"/>
              <a:cs typeface="Times New Roman" panose="02020603050405020304" pitchFamily="18" charset="0"/>
            </a:endParaRPr>
          </a:p>
          <a:p>
            <a:pPr marL="0" indent="0" algn="just">
              <a:buNone/>
            </a:pPr>
            <a:r>
              <a:rPr lang="en-US" sz="1400" dirty="0">
                <a:latin typeface="Times New Roman" panose="02020603050405020304" pitchFamily="18" charset="0"/>
                <a:cs typeface="Times New Roman" panose="02020603050405020304" pitchFamily="18" charset="0"/>
              </a:rPr>
              <a:t>	</a:t>
            </a:r>
          </a:p>
          <a:p>
            <a:pPr marL="457200" lvl="1" indent="0" algn="just">
              <a:buNone/>
            </a:pPr>
            <a:endParaRPr lang="en-US" sz="1400" dirty="0">
              <a:latin typeface="Times New Roman" panose="02020603050405020304" pitchFamily="18" charset="0"/>
              <a:cs typeface="Times New Roman" panose="02020603050405020304" pitchFamily="18" charset="0"/>
            </a:endParaRPr>
          </a:p>
          <a:p>
            <a:pPr marL="457200" lvl="1" indent="0" algn="just">
              <a:buNone/>
            </a:pPr>
            <a:endParaRPr lang="en-US" sz="1400" dirty="0">
              <a:latin typeface="Times New Roman" panose="02020603050405020304" pitchFamily="18" charset="0"/>
              <a:cs typeface="Times New Roman" panose="02020603050405020304" pitchFamily="18" charset="0"/>
            </a:endParaRPr>
          </a:p>
          <a:p>
            <a:pPr marL="0" indent="0" algn="just">
              <a:buNone/>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2841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AF13B3-21DF-B6E6-1E4C-4E7EF9C906A8}"/>
              </a:ext>
            </a:extLst>
          </p:cNvPr>
          <p:cNvSpPr>
            <a:spLocks noGrp="1"/>
          </p:cNvSpPr>
          <p:nvPr>
            <p:ph idx="1"/>
          </p:nvPr>
        </p:nvSpPr>
        <p:spPr>
          <a:xfrm>
            <a:off x="2216727" y="925944"/>
            <a:ext cx="8940800" cy="5932056"/>
          </a:xfrm>
        </p:spPr>
        <p:txBody>
          <a:bodyPr>
            <a:normAutofit/>
          </a:bodyPr>
          <a:lstStyle/>
          <a:p>
            <a:pPr marL="0" indent="0" algn="just">
              <a:buNone/>
            </a:pPr>
            <a:r>
              <a:rPr lang="en-US" sz="2800" b="1" dirty="0">
                <a:latin typeface="Times New Roman" panose="02020603050405020304" pitchFamily="18" charset="0"/>
                <a:cs typeface="Times New Roman" panose="02020603050405020304" pitchFamily="18" charset="0"/>
              </a:rPr>
              <a:t>FEATURES INCLUDE :</a:t>
            </a: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Login and Sign up page is created for storing Building Details.</a:t>
            </a:r>
          </a:p>
          <a:p>
            <a:pPr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Before a person enters a lift , it checks if a person belongs to the respective    		  building.</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Fetching the number of floors from Api and changing it dynamically.</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Basic lift animations using Angular and CSS.</a:t>
            </a:r>
          </a:p>
          <a:p>
            <a:pPr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New Person can be added according to the maximum capacity of elevator else Alert message will be shown as “Reached Maximum Capacity”.</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Power status and Generator status will be checked.</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Lift can be moved either by pressing buttons inside or outside the lift.</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If we hover the person inside the lift , weight of the person will be shown.</a:t>
            </a:r>
          </a:p>
          <a:p>
            <a:pPr lvl="1" algn="just">
              <a:buFont typeface="Wingdings" panose="05000000000000000000" pitchFamily="2" charset="2"/>
              <a:buChar char="Ø"/>
            </a:pPr>
            <a:endParaRPr lang="en-US" sz="1000" dirty="0">
              <a:latin typeface="Times New Roman" panose="02020603050405020304" pitchFamily="18" charset="0"/>
              <a:cs typeface="Times New Roman" panose="02020603050405020304" pitchFamily="18" charset="0"/>
            </a:endParaRPr>
          </a:p>
          <a:p>
            <a:pPr marL="457200" lvl="1" indent="0" algn="just">
              <a:buNone/>
            </a:pPr>
            <a:endParaRPr lang="en-US" sz="1000" dirty="0">
              <a:latin typeface="Times New Roman" panose="02020603050405020304" pitchFamily="18" charset="0"/>
              <a:cs typeface="Times New Roman" panose="02020603050405020304" pitchFamily="18" charset="0"/>
            </a:endParaRPr>
          </a:p>
          <a:p>
            <a:pPr marL="0" indent="0" algn="just">
              <a:buNone/>
            </a:pPr>
            <a:endParaRPr lang="en-US" sz="1100" dirty="0">
              <a:latin typeface="Times New Roman" panose="02020603050405020304" pitchFamily="18" charset="0"/>
              <a:cs typeface="Times New Roman" panose="02020603050405020304" pitchFamily="18" charset="0"/>
            </a:endParaRPr>
          </a:p>
          <a:p>
            <a:endParaRPr lang="en-US" sz="3600" dirty="0"/>
          </a:p>
        </p:txBody>
      </p:sp>
    </p:spTree>
    <p:extLst>
      <p:ext uri="{BB962C8B-B14F-4D97-AF65-F5344CB8AC3E}">
        <p14:creationId xmlns:p14="http://schemas.microsoft.com/office/powerpoint/2010/main" val="16370608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77A9A7-DD35-5DCB-0FF0-84CC7FE3F7C6}"/>
              </a:ext>
            </a:extLst>
          </p:cNvPr>
          <p:cNvSpPr>
            <a:spLocks noGrp="1"/>
          </p:cNvSpPr>
          <p:nvPr>
            <p:ph idx="1"/>
          </p:nvPr>
        </p:nvSpPr>
        <p:spPr>
          <a:xfrm>
            <a:off x="1789110" y="131906"/>
            <a:ext cx="10018713" cy="3124201"/>
          </a:xfrm>
        </p:spPr>
        <p:txBody>
          <a:bodyPr/>
          <a:lstStyle/>
          <a:p>
            <a:pPr marL="0" indent="0">
              <a:buNone/>
            </a:pPr>
            <a:r>
              <a:rPr lang="en-US" dirty="0">
                <a:latin typeface="Times New Roman" panose="02020603050405020304" pitchFamily="18" charset="0"/>
                <a:cs typeface="Times New Roman" panose="02020603050405020304" pitchFamily="18" charset="0"/>
              </a:rPr>
              <a:t>TECHNOLOGIES USED :</a:t>
            </a:r>
          </a:p>
          <a:p>
            <a:pPr marL="0" indent="0">
              <a:buNone/>
            </a:pPr>
            <a:endParaRPr lang="en-US" dirty="0"/>
          </a:p>
          <a:p>
            <a:pPr marL="0" indent="0">
              <a:buNone/>
            </a:pPr>
            <a:endParaRPr lang="en-US" dirty="0"/>
          </a:p>
        </p:txBody>
      </p:sp>
      <p:pic>
        <p:nvPicPr>
          <p:cNvPr id="1026" name="Picture 2" descr="8 Useful AngularJS Tools for Developers to Build Creative Web Apps |  Thirdock Techkno">
            <a:extLst>
              <a:ext uri="{FF2B5EF4-FFF2-40B4-BE49-F238E27FC236}">
                <a16:creationId xmlns:a16="http://schemas.microsoft.com/office/drawing/2014/main" id="{5F20FBC3-D44B-81A3-BEA5-1D35527E8E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120" y="1694006"/>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dvantages of C# | CodeGuru.com">
            <a:extLst>
              <a:ext uri="{FF2B5EF4-FFF2-40B4-BE49-F238E27FC236}">
                <a16:creationId xmlns:a16="http://schemas.microsoft.com/office/drawing/2014/main" id="{1AB31FF0-789C-5C28-189D-31737D893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746394"/>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ET Development | SCAND">
            <a:extLst>
              <a:ext uri="{FF2B5EF4-FFF2-40B4-BE49-F238E27FC236}">
                <a16:creationId xmlns:a16="http://schemas.microsoft.com/office/drawing/2014/main" id="{D5614252-D1E6-5983-3AF3-BB608A53B5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3631" y="1694006"/>
            <a:ext cx="2054370" cy="17349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 Services | Top Azure Services to Improve Your Organisation Better">
            <a:extLst>
              <a:ext uri="{FF2B5EF4-FFF2-40B4-BE49-F238E27FC236}">
                <a16:creationId xmlns:a16="http://schemas.microsoft.com/office/drawing/2014/main" id="{9815F2FA-2C14-03B1-E724-3FF5D76701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9120" y="4018107"/>
            <a:ext cx="2619375" cy="1600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716523-C1F8-C528-2F62-30E9E0E8BE5E}"/>
              </a:ext>
            </a:extLst>
          </p:cNvPr>
          <p:cNvSpPr txBox="1"/>
          <p:nvPr/>
        </p:nvSpPr>
        <p:spPr>
          <a:xfrm>
            <a:off x="4972050" y="4219575"/>
            <a:ext cx="2962275" cy="954107"/>
          </a:xfrm>
          <a:prstGeom prst="rect">
            <a:avLst/>
          </a:prstGeom>
          <a:noFill/>
        </p:spPr>
        <p:txBody>
          <a:bodyPr wrap="square" rtlCol="0">
            <a:spAutoFit/>
          </a:bodyPr>
          <a:lstStyle/>
          <a:p>
            <a:pPr algn="ctr"/>
            <a:r>
              <a:rPr lang="en-US" sz="2800" dirty="0"/>
              <a:t>API</a:t>
            </a:r>
          </a:p>
          <a:p>
            <a:pPr algn="ctr"/>
            <a:r>
              <a:rPr lang="en-US" sz="2800" dirty="0"/>
              <a:t> STANDARDS</a:t>
            </a:r>
          </a:p>
        </p:txBody>
      </p:sp>
      <p:pic>
        <p:nvPicPr>
          <p:cNvPr id="1034" name="Picture 10" descr="AWS Three Tier Architecture DevOps Cloud Computing | Towards AWS">
            <a:extLst>
              <a:ext uri="{FF2B5EF4-FFF2-40B4-BE49-F238E27FC236}">
                <a16:creationId xmlns:a16="http://schemas.microsoft.com/office/drawing/2014/main" id="{C1956F4E-1702-6BC6-7F75-EE33E112AE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6524" y="3997860"/>
            <a:ext cx="2468584" cy="18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255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A43E14-A826-69B1-ED86-64D0F51D827E}"/>
              </a:ext>
            </a:extLst>
          </p:cNvPr>
          <p:cNvPicPr>
            <a:picLocks noChangeAspect="1"/>
          </p:cNvPicPr>
          <p:nvPr/>
        </p:nvPicPr>
        <p:blipFill>
          <a:blip r:embed="rId2"/>
          <a:stretch>
            <a:fillRect/>
          </a:stretch>
        </p:blipFill>
        <p:spPr>
          <a:xfrm>
            <a:off x="3762375" y="1300094"/>
            <a:ext cx="6343939" cy="5176905"/>
          </a:xfrm>
          <a:prstGeom prst="rect">
            <a:avLst/>
          </a:prstGeom>
        </p:spPr>
      </p:pic>
      <p:sp>
        <p:nvSpPr>
          <p:cNvPr id="6" name="TextBox 5">
            <a:extLst>
              <a:ext uri="{FF2B5EF4-FFF2-40B4-BE49-F238E27FC236}">
                <a16:creationId xmlns:a16="http://schemas.microsoft.com/office/drawing/2014/main" id="{5CBE66EC-3377-BD93-EECA-89B87C5FE238}"/>
              </a:ext>
            </a:extLst>
          </p:cNvPr>
          <p:cNvSpPr txBox="1"/>
          <p:nvPr/>
        </p:nvSpPr>
        <p:spPr>
          <a:xfrm>
            <a:off x="5457825" y="457201"/>
            <a:ext cx="400050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DATABASE USED</a:t>
            </a:r>
          </a:p>
        </p:txBody>
      </p:sp>
    </p:spTree>
    <p:extLst>
      <p:ext uri="{BB962C8B-B14F-4D97-AF65-F5344CB8AC3E}">
        <p14:creationId xmlns:p14="http://schemas.microsoft.com/office/powerpoint/2010/main" val="1852448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03F5D-5E6B-07E7-F4E1-6126EAA8B0BE}"/>
              </a:ext>
            </a:extLst>
          </p:cNvPr>
          <p:cNvSpPr>
            <a:spLocks noGrp="1"/>
          </p:cNvSpPr>
          <p:nvPr>
            <p:ph type="title"/>
          </p:nvPr>
        </p:nvSpPr>
        <p:spPr>
          <a:xfrm>
            <a:off x="1760705" y="1114426"/>
            <a:ext cx="9421645" cy="847724"/>
          </a:xfrm>
        </p:spPr>
        <p:txBody>
          <a:bodyPr>
            <a:normAutofit/>
          </a:bodyPr>
          <a:lstStyle/>
          <a:p>
            <a:r>
              <a:rPr lang="en-US" dirty="0">
                <a:latin typeface="Times New Roman" panose="02020603050405020304" pitchFamily="18" charset="0"/>
                <a:cs typeface="Times New Roman" panose="02020603050405020304" pitchFamily="18" charset="0"/>
              </a:rPr>
              <a:t>ASSUMPTIONS</a:t>
            </a:r>
          </a:p>
        </p:txBody>
      </p:sp>
      <p:graphicFrame>
        <p:nvGraphicFramePr>
          <p:cNvPr id="29" name="Content Placeholder 2">
            <a:extLst>
              <a:ext uri="{FF2B5EF4-FFF2-40B4-BE49-F238E27FC236}">
                <a16:creationId xmlns:a16="http://schemas.microsoft.com/office/drawing/2014/main" id="{3D7D53C2-140A-0D50-8458-8CF8EA424C33}"/>
              </a:ext>
            </a:extLst>
          </p:cNvPr>
          <p:cNvGraphicFramePr>
            <a:graphicFrameLocks noGrp="1"/>
          </p:cNvGraphicFramePr>
          <p:nvPr>
            <p:ph idx="1"/>
            <p:extLst>
              <p:ext uri="{D42A27DB-BD31-4B8C-83A1-F6EECF244321}">
                <p14:modId xmlns:p14="http://schemas.microsoft.com/office/powerpoint/2010/main" val="489945399"/>
              </p:ext>
            </p:extLst>
          </p:nvPr>
        </p:nvGraphicFramePr>
        <p:xfrm>
          <a:off x="1760705" y="2105026"/>
          <a:ext cx="9742319" cy="309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8475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lasses on top of a book">
            <a:extLst>
              <a:ext uri="{FF2B5EF4-FFF2-40B4-BE49-F238E27FC236}">
                <a16:creationId xmlns:a16="http://schemas.microsoft.com/office/drawing/2014/main" id="{61072987-6927-055C-5022-4716615AF961}"/>
              </a:ext>
            </a:extLst>
          </p:cNvPr>
          <p:cNvPicPr>
            <a:picLocks noChangeAspect="1"/>
          </p:cNvPicPr>
          <p:nvPr/>
        </p:nvPicPr>
        <p:blipFill rotWithShape="1">
          <a:blip r:embed="rId2">
            <a:duotone>
              <a:schemeClr val="bg2">
                <a:shade val="45000"/>
                <a:satMod val="135000"/>
              </a:schemeClr>
              <a:prstClr val="white"/>
            </a:duotone>
            <a:alphaModFix amt="25000"/>
          </a:blip>
          <a:srcRect t="14112" b="983"/>
          <a:stretch/>
        </p:blipFill>
        <p:spPr>
          <a:xfrm>
            <a:off x="20" y="9246"/>
            <a:ext cx="12191980" cy="6857990"/>
          </a:xfrm>
          <a:prstGeom prst="rect">
            <a:avLst/>
          </a:prstGeom>
        </p:spPr>
      </p:pic>
      <p:sp>
        <p:nvSpPr>
          <p:cNvPr id="2" name="Title 1">
            <a:extLst>
              <a:ext uri="{FF2B5EF4-FFF2-40B4-BE49-F238E27FC236}">
                <a16:creationId xmlns:a16="http://schemas.microsoft.com/office/drawing/2014/main" id="{AC7310CC-8761-AC23-B7B8-959DA1534BDE}"/>
              </a:ext>
            </a:extLst>
          </p:cNvPr>
          <p:cNvSpPr>
            <a:spLocks noGrp="1"/>
          </p:cNvSpPr>
          <p:nvPr>
            <p:ph type="title"/>
          </p:nvPr>
        </p:nvSpPr>
        <p:spPr>
          <a:xfrm>
            <a:off x="643467" y="639099"/>
            <a:ext cx="3647493" cy="4965833"/>
          </a:xfrm>
        </p:spPr>
        <p:txBody>
          <a:bodyPr>
            <a:normAutofit/>
          </a:bodyPr>
          <a:lstStyle/>
          <a:p>
            <a:pPr algn="r"/>
            <a:r>
              <a:rPr lang="en-US" dirty="0">
                <a:latin typeface="Times New Roman" panose="02020603050405020304" pitchFamily="18" charset="0"/>
                <a:cs typeface="Times New Roman" panose="02020603050405020304" pitchFamily="18" charset="0"/>
              </a:rPr>
              <a:t>UNIQUENESS</a:t>
            </a:r>
          </a:p>
        </p:txBody>
      </p:sp>
      <p:cxnSp>
        <p:nvCxnSpPr>
          <p:cNvPr id="11" name="Straight Connector 10">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F415CE-A8FC-4E4C-0342-C39D0D529A8D}"/>
              </a:ext>
            </a:extLst>
          </p:cNvPr>
          <p:cNvSpPr>
            <a:spLocks noGrp="1"/>
          </p:cNvSpPr>
          <p:nvPr>
            <p:ph idx="1"/>
          </p:nvPr>
        </p:nvSpPr>
        <p:spPr>
          <a:xfrm>
            <a:off x="5017633" y="1027027"/>
            <a:ext cx="6591346" cy="4965833"/>
          </a:xfrm>
        </p:spPr>
        <p:txBody>
          <a:bodyPr>
            <a:normAutofit/>
          </a:bodyPr>
          <a:lstStyle/>
          <a:p>
            <a:r>
              <a:rPr lang="en-US" dirty="0">
                <a:latin typeface="Times New Roman" panose="02020603050405020304" pitchFamily="18" charset="0"/>
                <a:cs typeface="Times New Roman" panose="02020603050405020304" pitchFamily="18" charset="0"/>
              </a:rPr>
              <a:t>There’s a </a:t>
            </a:r>
            <a:r>
              <a:rPr lang="en-US" dirty="0" err="1">
                <a:latin typeface="Times New Roman" panose="02020603050405020304" pitchFamily="18" charset="0"/>
                <a:cs typeface="Times New Roman" panose="02020603050405020304" pitchFamily="18" charset="0"/>
              </a:rPr>
              <a:t>SignIn</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SignUp</a:t>
            </a:r>
            <a:r>
              <a:rPr lang="en-US" dirty="0">
                <a:latin typeface="Times New Roman" panose="02020603050405020304" pitchFamily="18" charset="0"/>
                <a:cs typeface="Times New Roman" panose="02020603050405020304" pitchFamily="18" charset="0"/>
              </a:rPr>
              <a:t> page for Buildings</a:t>
            </a:r>
          </a:p>
          <a:p>
            <a:r>
              <a:rPr lang="en-US" dirty="0">
                <a:latin typeface="Times New Roman" panose="02020603050405020304" pitchFamily="18" charset="0"/>
                <a:cs typeface="Times New Roman" panose="02020603050405020304" pitchFamily="18" charset="0"/>
              </a:rPr>
              <a:t>In </a:t>
            </a:r>
            <a:r>
              <a:rPr lang="en-US" dirty="0" err="1">
                <a:latin typeface="Times New Roman" panose="02020603050405020304" pitchFamily="18" charset="0"/>
                <a:cs typeface="Times New Roman" panose="02020603050405020304" pitchFamily="18" charset="0"/>
              </a:rPr>
              <a:t>SignIn</a:t>
            </a:r>
            <a:r>
              <a:rPr lang="en-US" dirty="0">
                <a:latin typeface="Times New Roman" panose="02020603050405020304" pitchFamily="18" charset="0"/>
                <a:cs typeface="Times New Roman" panose="02020603050405020304" pitchFamily="18" charset="0"/>
              </a:rPr>
              <a:t> page , based on the building name the number of floors will be fetched and the floors of the lift will change accordingly.</a:t>
            </a:r>
          </a:p>
          <a:p>
            <a:r>
              <a:rPr lang="en-US" dirty="0">
                <a:latin typeface="Times New Roman" panose="02020603050405020304" pitchFamily="18" charset="0"/>
                <a:cs typeface="Times New Roman" panose="02020603050405020304" pitchFamily="18" charset="0"/>
              </a:rPr>
              <a:t>Each person can only enter to their respective building , They are allowed only if their id is present in the building details database.</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4133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A6073935-E043-4801-AF06-06093A91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28C6FC-9F3B-7C40-8576-29A5D0D9B00D}"/>
              </a:ext>
            </a:extLst>
          </p:cNvPr>
          <p:cNvSpPr>
            <a:spLocks noGrp="1"/>
          </p:cNvSpPr>
          <p:nvPr>
            <p:ph type="title"/>
          </p:nvPr>
        </p:nvSpPr>
        <p:spPr>
          <a:xfrm>
            <a:off x="7741147" y="651317"/>
            <a:ext cx="3461281" cy="3347337"/>
          </a:xfrm>
        </p:spPr>
        <p:txBody>
          <a:bodyPr vert="horz" lIns="91440" tIns="45720" rIns="91440" bIns="45720" rtlCol="0" anchor="b">
            <a:normAutofit/>
          </a:bodyPr>
          <a:lstStyle/>
          <a:p>
            <a:pPr algn="r"/>
            <a:r>
              <a:rPr lang="en-US" sz="4800" dirty="0">
                <a:latin typeface="Times New Roman" panose="02020603050405020304" pitchFamily="18" charset="0"/>
                <a:cs typeface="Times New Roman" panose="02020603050405020304" pitchFamily="18" charset="0"/>
              </a:rPr>
              <a:t>1) Sign Up Page</a:t>
            </a:r>
          </a:p>
        </p:txBody>
      </p:sp>
      <p:grpSp>
        <p:nvGrpSpPr>
          <p:cNvPr id="20" name="Group 19">
            <a:extLst>
              <a:ext uri="{FF2B5EF4-FFF2-40B4-BE49-F238E27FC236}">
                <a16:creationId xmlns:a16="http://schemas.microsoft.com/office/drawing/2014/main" id="{8AC26FF4-D6F9-4A94-A837-D051A101ED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1" name="Freeform 6">
              <a:extLst>
                <a:ext uri="{FF2B5EF4-FFF2-40B4-BE49-F238E27FC236}">
                  <a16:creationId xmlns:a16="http://schemas.microsoft.com/office/drawing/2014/main" id="{EFFE501B-F9EC-4229-99D6-F39E38A71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2" name="Freeform 7">
              <a:extLst>
                <a:ext uri="{FF2B5EF4-FFF2-40B4-BE49-F238E27FC236}">
                  <a16:creationId xmlns:a16="http://schemas.microsoft.com/office/drawing/2014/main" id="{B064C6A0-3DE4-4F4A-B650-78A628163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 name="Freeform 25">
              <a:extLst>
                <a:ext uri="{FF2B5EF4-FFF2-40B4-BE49-F238E27FC236}">
                  <a16:creationId xmlns:a16="http://schemas.microsoft.com/office/drawing/2014/main" id="{43CD3E83-3D0D-40EE-B1A2-9C989EBF2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4" name="Freeform 26">
              <a:extLst>
                <a:ext uri="{FF2B5EF4-FFF2-40B4-BE49-F238E27FC236}">
                  <a16:creationId xmlns:a16="http://schemas.microsoft.com/office/drawing/2014/main" id="{71553909-760D-4B98-96A4-F9F48339A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5" name="Freeform 27">
              <a:extLst>
                <a:ext uri="{FF2B5EF4-FFF2-40B4-BE49-F238E27FC236}">
                  <a16:creationId xmlns:a16="http://schemas.microsoft.com/office/drawing/2014/main" id="{1F006A6C-F843-49BC-AC84-89BD2AF58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6" name="Freeform 28">
              <a:extLst>
                <a:ext uri="{FF2B5EF4-FFF2-40B4-BE49-F238E27FC236}">
                  <a16:creationId xmlns:a16="http://schemas.microsoft.com/office/drawing/2014/main" id="{62AEE6F3-16F4-4944-8459-4D5EEA341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8" name="Rounded Rectangle 16">
            <a:extLst>
              <a:ext uri="{FF2B5EF4-FFF2-40B4-BE49-F238E27FC236}">
                <a16:creationId xmlns:a16="http://schemas.microsoft.com/office/drawing/2014/main" id="{8D6B9972-4A81-4223-9901-0E559A1D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57165AFC-D92D-D9C9-A81D-D5D947AF1A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7550" y="1765438"/>
            <a:ext cx="6202778" cy="3039361"/>
          </a:xfrm>
          <a:prstGeom prst="rect">
            <a:avLst/>
          </a:prstGeom>
        </p:spPr>
      </p:pic>
      <p:sp>
        <p:nvSpPr>
          <p:cNvPr id="6" name="TextBox 5">
            <a:extLst>
              <a:ext uri="{FF2B5EF4-FFF2-40B4-BE49-F238E27FC236}">
                <a16:creationId xmlns:a16="http://schemas.microsoft.com/office/drawing/2014/main" id="{FB560E52-18D2-E45D-34B9-B7B2AA1F1F67}"/>
              </a:ext>
            </a:extLst>
          </p:cNvPr>
          <p:cNvSpPr txBox="1"/>
          <p:nvPr/>
        </p:nvSpPr>
        <p:spPr>
          <a:xfrm>
            <a:off x="2578491" y="1022518"/>
            <a:ext cx="375765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OUTPUT SCREENSHOT</a:t>
            </a:r>
          </a:p>
        </p:txBody>
      </p:sp>
    </p:spTree>
    <p:extLst>
      <p:ext uri="{BB962C8B-B14F-4D97-AF65-F5344CB8AC3E}">
        <p14:creationId xmlns:p14="http://schemas.microsoft.com/office/powerpoint/2010/main" val="3145375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3"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5"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6"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7"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8"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0" name="Rectangle 19">
            <a:extLst>
              <a:ext uri="{FF2B5EF4-FFF2-40B4-BE49-F238E27FC236}">
                <a16:creationId xmlns:a16="http://schemas.microsoft.com/office/drawing/2014/main" id="{A6073935-E043-4801-AF06-06093A91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A013BA3-7E8C-D432-44C1-427649648B9A}"/>
              </a:ext>
            </a:extLst>
          </p:cNvPr>
          <p:cNvSpPr txBox="1">
            <a:spLocks/>
          </p:cNvSpPr>
          <p:nvPr/>
        </p:nvSpPr>
        <p:spPr>
          <a:xfrm>
            <a:off x="8041742" y="648930"/>
            <a:ext cx="3461281" cy="3347337"/>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spcAft>
                <a:spcPts val="600"/>
              </a:spcAft>
            </a:pPr>
            <a:r>
              <a:rPr lang="en-US" sz="4800" dirty="0">
                <a:latin typeface="Times New Roman" panose="02020603050405020304" pitchFamily="18" charset="0"/>
                <a:cs typeface="Times New Roman" panose="02020603050405020304" pitchFamily="18" charset="0"/>
              </a:rPr>
              <a:t>2) Sign In Page</a:t>
            </a:r>
          </a:p>
        </p:txBody>
      </p:sp>
      <p:grpSp>
        <p:nvGrpSpPr>
          <p:cNvPr id="22" name="Group 21">
            <a:extLst>
              <a:ext uri="{FF2B5EF4-FFF2-40B4-BE49-F238E27FC236}">
                <a16:creationId xmlns:a16="http://schemas.microsoft.com/office/drawing/2014/main" id="{8AC26FF4-D6F9-4A94-A837-D051A101ED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3" name="Freeform 6">
              <a:extLst>
                <a:ext uri="{FF2B5EF4-FFF2-40B4-BE49-F238E27FC236}">
                  <a16:creationId xmlns:a16="http://schemas.microsoft.com/office/drawing/2014/main" id="{EFFE501B-F9EC-4229-99D6-F39E38A71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4" name="Freeform 7">
              <a:extLst>
                <a:ext uri="{FF2B5EF4-FFF2-40B4-BE49-F238E27FC236}">
                  <a16:creationId xmlns:a16="http://schemas.microsoft.com/office/drawing/2014/main" id="{B064C6A0-3DE4-4F4A-B650-78A628163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5" name="Freeform 25">
              <a:extLst>
                <a:ext uri="{FF2B5EF4-FFF2-40B4-BE49-F238E27FC236}">
                  <a16:creationId xmlns:a16="http://schemas.microsoft.com/office/drawing/2014/main" id="{43CD3E83-3D0D-40EE-B1A2-9C989EBF2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6" name="Freeform 26">
              <a:extLst>
                <a:ext uri="{FF2B5EF4-FFF2-40B4-BE49-F238E27FC236}">
                  <a16:creationId xmlns:a16="http://schemas.microsoft.com/office/drawing/2014/main" id="{71553909-760D-4B98-96A4-F9F48339A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7" name="Freeform 27">
              <a:extLst>
                <a:ext uri="{FF2B5EF4-FFF2-40B4-BE49-F238E27FC236}">
                  <a16:creationId xmlns:a16="http://schemas.microsoft.com/office/drawing/2014/main" id="{1F006A6C-F843-49BC-AC84-89BD2AF58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8" name="Freeform 28">
              <a:extLst>
                <a:ext uri="{FF2B5EF4-FFF2-40B4-BE49-F238E27FC236}">
                  <a16:creationId xmlns:a16="http://schemas.microsoft.com/office/drawing/2014/main" id="{62AEE6F3-16F4-4944-8459-4D5EEA341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30" name="Rounded Rectangle 16">
            <a:extLst>
              <a:ext uri="{FF2B5EF4-FFF2-40B4-BE49-F238E27FC236}">
                <a16:creationId xmlns:a16="http://schemas.microsoft.com/office/drawing/2014/main" id="{8D6B9972-4A81-4223-9901-0E559A1D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C4EAE1A-4025-8F29-0043-DE677192731B}"/>
              </a:ext>
            </a:extLst>
          </p:cNvPr>
          <p:cNvSpPr txBox="1"/>
          <p:nvPr/>
        </p:nvSpPr>
        <p:spPr>
          <a:xfrm>
            <a:off x="2578491" y="962580"/>
            <a:ext cx="609600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OUTPUT SCREENSHOT</a:t>
            </a:r>
          </a:p>
        </p:txBody>
      </p:sp>
      <p:pic>
        <p:nvPicPr>
          <p:cNvPr id="11" name="Picture 10" descr="A screenshot of a building system&#10;&#10;Description automatically generated">
            <a:extLst>
              <a:ext uri="{FF2B5EF4-FFF2-40B4-BE49-F238E27FC236}">
                <a16:creationId xmlns:a16="http://schemas.microsoft.com/office/drawing/2014/main" id="{3056E98D-1BEC-2075-36DC-9B1C8F8B0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717" y="1936037"/>
            <a:ext cx="5704009" cy="3039901"/>
          </a:xfrm>
          <a:prstGeom prst="rect">
            <a:avLst/>
          </a:prstGeom>
        </p:spPr>
      </p:pic>
    </p:spTree>
    <p:extLst>
      <p:ext uri="{BB962C8B-B14F-4D97-AF65-F5344CB8AC3E}">
        <p14:creationId xmlns:p14="http://schemas.microsoft.com/office/powerpoint/2010/main" val="37595667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21A497E44B2CA49905A0BC8A548C86D" ma:contentTypeVersion="3" ma:contentTypeDescription="Create a new document." ma:contentTypeScope="" ma:versionID="9a1a31d3cb56cfb4cbe629b595441200">
  <xsd:schema xmlns:xsd="http://www.w3.org/2001/XMLSchema" xmlns:xs="http://www.w3.org/2001/XMLSchema" xmlns:p="http://schemas.microsoft.com/office/2006/metadata/properties" xmlns:ns3="99003fe1-2c62-4bdc-9fc8-02551a0c98d4" targetNamespace="http://schemas.microsoft.com/office/2006/metadata/properties" ma:root="true" ma:fieldsID="a3399a3640e09ce4fca00080425dd18d" ns3:_="">
    <xsd:import namespace="99003fe1-2c62-4bdc-9fc8-02551a0c98d4"/>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003fe1-2c62-4bdc-9fc8-02551a0c98d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4F7A7A-95C1-459D-B07C-3D465586CE41}">
  <ds:schemaRefs>
    <ds:schemaRef ds:uri="http://schemas.microsoft.com/office/2006/documentManagement/types"/>
    <ds:schemaRef ds:uri="http://schemas.openxmlformats.org/package/2006/metadata/core-properties"/>
    <ds:schemaRef ds:uri="http://www.w3.org/XML/1998/namespace"/>
    <ds:schemaRef ds:uri="99003fe1-2c62-4bdc-9fc8-02551a0c98d4"/>
    <ds:schemaRef ds:uri="http://purl.org/dc/dcmitype/"/>
    <ds:schemaRef ds:uri="http://purl.org/dc/terms/"/>
    <ds:schemaRef ds:uri="http://schemas.microsoft.com/office/2006/metadata/properties"/>
    <ds:schemaRef ds:uri="http://schemas.microsoft.com/office/infopath/2007/PartnerControls"/>
    <ds:schemaRef ds:uri="http://purl.org/dc/elements/1.1/"/>
  </ds:schemaRefs>
</ds:datastoreItem>
</file>

<file path=customXml/itemProps2.xml><?xml version="1.0" encoding="utf-8"?>
<ds:datastoreItem xmlns:ds="http://schemas.openxmlformats.org/officeDocument/2006/customXml" ds:itemID="{9F6C60CD-841D-49FC-90E0-6AF6B694432A}">
  <ds:schemaRefs>
    <ds:schemaRef ds:uri="http://schemas.microsoft.com/sharepoint/v3/contenttype/forms"/>
  </ds:schemaRefs>
</ds:datastoreItem>
</file>

<file path=customXml/itemProps3.xml><?xml version="1.0" encoding="utf-8"?>
<ds:datastoreItem xmlns:ds="http://schemas.openxmlformats.org/officeDocument/2006/customXml" ds:itemID="{B50686C5-DDC7-4E0C-9664-9285B22F54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003fe1-2c62-4bdc-9fc8-02551a0c98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TM03457496[[fn=Parallax]]</Template>
  <TotalTime>309</TotalTime>
  <Words>347</Words>
  <Application>Microsoft Office PowerPoint</Application>
  <PresentationFormat>Widescreen</PresentationFormat>
  <Paragraphs>49</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Corbel</vt:lpstr>
      <vt:lpstr>Times New Roman</vt:lpstr>
      <vt:lpstr>Wingdings</vt:lpstr>
      <vt:lpstr>Parallax</vt:lpstr>
      <vt:lpstr>TEAM - 4</vt:lpstr>
      <vt:lpstr>PowerPoint Presentation</vt:lpstr>
      <vt:lpstr>PowerPoint Presentation</vt:lpstr>
      <vt:lpstr>PowerPoint Presentation</vt:lpstr>
      <vt:lpstr>PowerPoint Presentation</vt:lpstr>
      <vt:lpstr>ASSUMPTIONS</vt:lpstr>
      <vt:lpstr>UNIQUENESS</vt:lpstr>
      <vt:lpstr>1) Sign Up Page</vt:lpstr>
      <vt:lpstr>PowerPoint Presentation</vt:lpstr>
      <vt:lpstr>PowerPoint Presentation</vt:lpstr>
      <vt:lpstr>PowerPoint Presentation</vt:lpstr>
      <vt:lpstr>STANDARD FOLLOWED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- 4</dc:title>
  <dc:creator>Pooviga S</dc:creator>
  <cp:lastModifiedBy>Pooviga S</cp:lastModifiedBy>
  <cp:revision>2</cp:revision>
  <dcterms:created xsi:type="dcterms:W3CDTF">2023-07-06T09:48:29Z</dcterms:created>
  <dcterms:modified xsi:type="dcterms:W3CDTF">2023-07-07T04:40:27Z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0x010100E21A497E44B2CA49905A0BC8A548C86D</vt:lpwstr>
  </property>
</Properties>
</file>